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7" r:id="rId4"/>
    <p:sldId id="268" r:id="rId5"/>
    <p:sldId id="271" r:id="rId6"/>
    <p:sldId id="26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AB4C-942C-4845-8132-20077F8C6099}" type="datetimeFigureOut">
              <a:rPr lang="fr-FR" smtClean="0"/>
              <a:t>03/04/2022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A545-A454-490E-8A7E-1A6BC9F2D87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70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A545-A454-490E-8A7E-1A6BC9F2D87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30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64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472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59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63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69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26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45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44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48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76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Jean-Yves SALIOU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EFCE5-E403-4A1A-92C1-E1013621F8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9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www.geneatique.com/association-nv-adh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40396"/>
            <a:ext cx="7772400" cy="1800200"/>
          </a:xfrm>
        </p:spPr>
        <p:txBody>
          <a:bodyPr>
            <a:normAutofit/>
          </a:bodyPr>
          <a:lstStyle/>
          <a:p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TESTER / ACHETER</a:t>
            </a:r>
            <a:b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GENEATIQUE 2022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1474"/>
            <a:ext cx="1473349" cy="1473349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1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546BE3-ED59-4874-BAEE-2DAE723B6171}"/>
              </a:ext>
            </a:extLst>
          </p:cNvPr>
          <p:cNvSpPr txBox="1"/>
          <p:nvPr/>
        </p:nvSpPr>
        <p:spPr>
          <a:xfrm>
            <a:off x="899592" y="48361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2 offres du CDIP destinées aux associations</a:t>
            </a:r>
          </a:p>
        </p:txBody>
      </p:sp>
    </p:spTree>
    <p:extLst>
      <p:ext uri="{BB962C8B-B14F-4D97-AF65-F5344CB8AC3E}">
        <p14:creationId xmlns:p14="http://schemas.microsoft.com/office/powerpoint/2010/main" val="179154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648072" cy="648072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2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2F00635-A195-4B07-A15F-FE1170EF6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9" y="512676"/>
            <a:ext cx="3989855" cy="56561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8111ED3-7086-4E0F-9553-9CB0BD6946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23" y="3030544"/>
            <a:ext cx="3843555" cy="174141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2941BF0-7AF1-4122-AEFB-5100785F84B5}"/>
              </a:ext>
            </a:extLst>
          </p:cNvPr>
          <p:cNvSpPr txBox="1"/>
          <p:nvPr/>
        </p:nvSpPr>
        <p:spPr>
          <a:xfrm>
            <a:off x="4817875" y="4897969"/>
            <a:ext cx="384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Version INITIATION offerte.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DBE096-FC4F-42CD-AF5E-305CDD2237CF}"/>
              </a:ext>
            </a:extLst>
          </p:cNvPr>
          <p:cNvSpPr txBox="1"/>
          <p:nvPr/>
        </p:nvSpPr>
        <p:spPr>
          <a:xfrm>
            <a:off x="4817875" y="1344335"/>
            <a:ext cx="395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Version PRIVILEGE en téléchargement pour 89 €</a:t>
            </a:r>
          </a:p>
        </p:txBody>
      </p:sp>
    </p:spTree>
    <p:extLst>
      <p:ext uri="{BB962C8B-B14F-4D97-AF65-F5344CB8AC3E}">
        <p14:creationId xmlns:p14="http://schemas.microsoft.com/office/powerpoint/2010/main" val="3542587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418058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la version PRIVILEGE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648072" cy="648072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3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F4F2BC-2101-4856-83E2-2DC6DD62B9F6}"/>
              </a:ext>
            </a:extLst>
          </p:cNvPr>
          <p:cNvSpPr txBox="1"/>
          <p:nvPr/>
        </p:nvSpPr>
        <p:spPr>
          <a:xfrm>
            <a:off x="425276" y="995957"/>
            <a:ext cx="807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hlinkClick r:id="rId4"/>
              </a:rPr>
              <a:t>https://www.geneatique.com/association-nv-adh.html</a:t>
            </a:r>
            <a:r>
              <a:rPr lang="fr-FR" sz="2000" b="1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2C8D11-AC7E-42A0-9703-F7646D4B0500}"/>
              </a:ext>
            </a:extLst>
          </p:cNvPr>
          <p:cNvSpPr txBox="1"/>
          <p:nvPr/>
        </p:nvSpPr>
        <p:spPr>
          <a:xfrm>
            <a:off x="5076056" y="1603648"/>
            <a:ext cx="341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Documenter le formulaire en ligne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E072C84-14AA-44F1-ADE5-8D1574565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2000096"/>
            <a:ext cx="4275488" cy="40123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228254E-2F84-4640-8ADE-429E3E88CA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87" y="2404412"/>
            <a:ext cx="4157028" cy="35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29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418058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 produits au catalogue du CDIP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648072" cy="648072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4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449592A-1F41-4062-8581-547F1AD0B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836712"/>
            <a:ext cx="7884368" cy="54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5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418058"/>
          </a:xfrm>
        </p:spPr>
        <p:txBody>
          <a:bodyPr>
            <a:normAutofit fontScale="90000"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sur la cartographie pour ordinateur proposée par le CDIP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648072" cy="648072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5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CE534F-DF11-407D-BA46-3E0D0FAFE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88" y="4044063"/>
            <a:ext cx="1688875" cy="23583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7A206B5-30AA-4D12-85DA-8955117A46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4023"/>
            <a:ext cx="4175084" cy="33052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81856F3-EDA8-4733-BBFC-8A45EB7D90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73" y="743594"/>
            <a:ext cx="3558628" cy="323570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49CCDC2-2AD9-422C-9496-CA67F02F1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7971"/>
            <a:ext cx="2883042" cy="235837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06AD7DF-268B-412C-BB96-F8A4A69B7D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76" y="4044063"/>
            <a:ext cx="2787886" cy="23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93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5252" y="3178473"/>
            <a:ext cx="7643192" cy="418058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me tenir informé si vous passez commande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648072" cy="648072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15/04/2022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Jean-Yves SALIOU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FCE5-E403-4A1A-92C1-E1013621F8E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056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94</Words>
  <Application>Microsoft Office PowerPoint</Application>
  <PresentationFormat>Affichage à l'écran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TESTER / ACHETER GENEATIQUE 2022</vt:lpstr>
      <vt:lpstr>Présentation PowerPoint</vt:lpstr>
      <vt:lpstr>Commander la version PRIVILEGE</vt:lpstr>
      <vt:lpstr>Divers produits au catalogue du CDIP</vt:lpstr>
      <vt:lpstr>Zoom sur la cartographie pour ordinateur proposée par le CDIP</vt:lpstr>
      <vt:lpstr>Merci de me tenir informé si vous passez commande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</dc:creator>
  <cp:lastModifiedBy>Jean-Yves SALIOU</cp:lastModifiedBy>
  <cp:revision>50</cp:revision>
  <dcterms:created xsi:type="dcterms:W3CDTF">2015-08-19T07:39:51Z</dcterms:created>
  <dcterms:modified xsi:type="dcterms:W3CDTF">2022-04-03T07:26:57Z</dcterms:modified>
</cp:coreProperties>
</file>