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72" r:id="rId10"/>
    <p:sldId id="266" r:id="rId11"/>
    <p:sldId id="264" r:id="rId12"/>
    <p:sldId id="267" r:id="rId13"/>
    <p:sldId id="265" r:id="rId14"/>
    <p:sldId id="268" r:id="rId15"/>
    <p:sldId id="269" r:id="rId16"/>
    <p:sldId id="270" r:id="rId17"/>
    <p:sldId id="27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STELLY" userId="5b8a47c9d4b8bdc3" providerId="LiveId" clId="{2E247A04-3045-46DD-9BAB-2AAA15C9BE6A}"/>
    <pc:docChg chg="custSel addSld modSld sldOrd">
      <pc:chgData name="Michel STELLY" userId="5b8a47c9d4b8bdc3" providerId="LiveId" clId="{2E247A04-3045-46DD-9BAB-2AAA15C9BE6A}" dt="2022-10-20T16:28:30.753" v="464" actId="20577"/>
      <pc:docMkLst>
        <pc:docMk/>
      </pc:docMkLst>
      <pc:sldChg chg="modSp mod">
        <pc:chgData name="Michel STELLY" userId="5b8a47c9d4b8bdc3" providerId="LiveId" clId="{2E247A04-3045-46DD-9BAB-2AAA15C9BE6A}" dt="2022-10-20T16:28:30.753" v="464" actId="20577"/>
        <pc:sldMkLst>
          <pc:docMk/>
          <pc:sldMk cId="82478465" sldId="262"/>
        </pc:sldMkLst>
        <pc:spChg chg="mod">
          <ac:chgData name="Michel STELLY" userId="5b8a47c9d4b8bdc3" providerId="LiveId" clId="{2E247A04-3045-46DD-9BAB-2AAA15C9BE6A}" dt="2022-10-20T16:28:30.753" v="464" actId="20577"/>
          <ac:spMkLst>
            <pc:docMk/>
            <pc:sldMk cId="82478465" sldId="262"/>
            <ac:spMk id="3" creationId="{00000000-0000-0000-0000-000000000000}"/>
          </ac:spMkLst>
        </pc:spChg>
      </pc:sldChg>
      <pc:sldChg chg="modSp new mod ord">
        <pc:chgData name="Michel STELLY" userId="5b8a47c9d4b8bdc3" providerId="LiveId" clId="{2E247A04-3045-46DD-9BAB-2AAA15C9BE6A}" dt="2022-10-20T16:18:03.325" v="416"/>
        <pc:sldMkLst>
          <pc:docMk/>
          <pc:sldMk cId="546824715" sldId="272"/>
        </pc:sldMkLst>
        <pc:spChg chg="mod">
          <ac:chgData name="Michel STELLY" userId="5b8a47c9d4b8bdc3" providerId="LiveId" clId="{2E247A04-3045-46DD-9BAB-2AAA15C9BE6A}" dt="2022-10-20T16:08:28.117" v="12" actId="20577"/>
          <ac:spMkLst>
            <pc:docMk/>
            <pc:sldMk cId="546824715" sldId="272"/>
            <ac:spMk id="2" creationId="{2692350F-44AC-0949-38CE-0222AAC02661}"/>
          </ac:spMkLst>
        </pc:spChg>
        <pc:spChg chg="mod">
          <ac:chgData name="Michel STELLY" userId="5b8a47c9d4b8bdc3" providerId="LiveId" clId="{2E247A04-3045-46DD-9BAB-2AAA15C9BE6A}" dt="2022-10-20T16:17:10.631" v="414" actId="20577"/>
          <ac:spMkLst>
            <pc:docMk/>
            <pc:sldMk cId="546824715" sldId="272"/>
            <ac:spMk id="3" creationId="{E100A5E0-CC95-C4B5-F348-66A89DA14CD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72A22F2-DC5B-4DA8-B0A8-17139D88B5A5}"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61612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2A22F2-DC5B-4DA8-B0A8-17139D88B5A5}"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58487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2A22F2-DC5B-4DA8-B0A8-17139D88B5A5}"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86125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2A22F2-DC5B-4DA8-B0A8-17139D88B5A5}"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88973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72A22F2-DC5B-4DA8-B0A8-17139D88B5A5}" type="datetimeFigureOut">
              <a:rPr lang="fr-FR" smtClean="0"/>
              <a:t>20/10/2022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204557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72A22F2-DC5B-4DA8-B0A8-17139D88B5A5}" type="datetimeFigureOut">
              <a:rPr lang="fr-FR" smtClean="0"/>
              <a:t>20/10/2022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28496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72A22F2-DC5B-4DA8-B0A8-17139D88B5A5}" type="datetimeFigureOut">
              <a:rPr lang="fr-FR" smtClean="0"/>
              <a:t>20/10/2022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299053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72A22F2-DC5B-4DA8-B0A8-17139D88B5A5}" type="datetimeFigureOut">
              <a:rPr lang="fr-FR" smtClean="0"/>
              <a:t>20/10/2022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21977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2A22F2-DC5B-4DA8-B0A8-17139D88B5A5}" type="datetimeFigureOut">
              <a:rPr lang="fr-FR" smtClean="0"/>
              <a:t>20/10/2022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253500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2A22F2-DC5B-4DA8-B0A8-17139D88B5A5}" type="datetimeFigureOut">
              <a:rPr lang="fr-FR" smtClean="0"/>
              <a:t>20/10/2022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4132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2A22F2-DC5B-4DA8-B0A8-17139D88B5A5}" type="datetimeFigureOut">
              <a:rPr lang="fr-FR" smtClean="0"/>
              <a:t>20/10/2022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DB7B0-4C05-44F8-8DEE-4F4953484D26}" type="slidenum">
              <a:rPr lang="fr-FR" smtClean="0"/>
              <a:t>‹N°›</a:t>
            </a:fld>
            <a:endParaRPr lang="fr-FR"/>
          </a:p>
        </p:txBody>
      </p:sp>
    </p:spTree>
    <p:extLst>
      <p:ext uri="{BB962C8B-B14F-4D97-AF65-F5344CB8AC3E}">
        <p14:creationId xmlns:p14="http://schemas.microsoft.com/office/powerpoint/2010/main" val="35745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A22F2-DC5B-4DA8-B0A8-17139D88B5A5}" type="datetimeFigureOut">
              <a:rPr lang="fr-FR" smtClean="0"/>
              <a:t>20/10/2022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B7B0-4C05-44F8-8DEE-4F4953484D26}" type="slidenum">
              <a:rPr lang="fr-FR" smtClean="0"/>
              <a:t>‹N°›</a:t>
            </a:fld>
            <a:endParaRPr lang="fr-FR"/>
          </a:p>
        </p:txBody>
      </p:sp>
    </p:spTree>
    <p:extLst>
      <p:ext uri="{BB962C8B-B14F-4D97-AF65-F5344CB8AC3E}">
        <p14:creationId xmlns:p14="http://schemas.microsoft.com/office/powerpoint/2010/main" val="141489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Des mécaniciens.</a:t>
            </a:r>
          </a:p>
        </p:txBody>
      </p:sp>
      <p:sp>
        <p:nvSpPr>
          <p:cNvPr id="3" name="Sous-titre 2"/>
          <p:cNvSpPr>
            <a:spLocks noGrp="1"/>
          </p:cNvSpPr>
          <p:nvPr>
            <p:ph type="subTitle" idx="1"/>
          </p:nvPr>
        </p:nvSpPr>
        <p:spPr>
          <a:xfrm>
            <a:off x="5292080" y="4509120"/>
            <a:ext cx="2480320" cy="1129680"/>
          </a:xfrm>
        </p:spPr>
        <p:txBody>
          <a:bodyPr>
            <a:normAutofit fontScale="70000" lnSpcReduction="20000"/>
          </a:bodyPr>
          <a:lstStyle/>
          <a:p>
            <a:r>
              <a:rPr lang="fr-FR" dirty="0"/>
              <a:t>Michel STELLY</a:t>
            </a:r>
          </a:p>
          <a:p>
            <a:r>
              <a:rPr lang="fr-FR" dirty="0" err="1"/>
              <a:t>Généa</a:t>
            </a:r>
            <a:r>
              <a:rPr lang="fr-FR" dirty="0"/>
              <a:t> </a:t>
            </a:r>
            <a:r>
              <a:rPr lang="fr-FR" dirty="0" err="1"/>
              <a:t>Gometz</a:t>
            </a:r>
            <a:endParaRPr lang="fr-FR" dirty="0"/>
          </a:p>
          <a:p>
            <a:r>
              <a:rPr lang="fr-FR" dirty="0"/>
              <a:t>22/10/2022</a:t>
            </a:r>
          </a:p>
        </p:txBody>
      </p:sp>
    </p:spTree>
    <p:extLst>
      <p:ext uri="{BB962C8B-B14F-4D97-AF65-F5344CB8AC3E}">
        <p14:creationId xmlns:p14="http://schemas.microsoft.com/office/powerpoint/2010/main" val="205518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baie en 1901.</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410619"/>
            <a:ext cx="76200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09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port d’</a:t>
            </a:r>
            <a:r>
              <a:rPr lang="fr-FR" dirty="0" err="1"/>
              <a:t>Antsirane</a:t>
            </a:r>
            <a:r>
              <a:rPr lang="fr-FR" dirty="0"/>
              <a:t> en 1901.</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4577" y="1600200"/>
            <a:ext cx="74348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37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Arsenal de l’Artillerie.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3" y="1461590"/>
            <a:ext cx="7558289" cy="484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0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Artillerie.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9966" y="1600200"/>
            <a:ext cx="718406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8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fontScale="90000"/>
          </a:bodyPr>
          <a:lstStyle/>
          <a:p>
            <a:r>
              <a:rPr lang="fr-FR" dirty="0"/>
              <a:t>L’Impartial de Diego-Suarez.</a:t>
            </a:r>
            <a:br>
              <a:rPr lang="fr-FR" dirty="0"/>
            </a:br>
            <a:r>
              <a:rPr lang="fr-FR"/>
              <a:t>20 février 1912.</a:t>
            </a:r>
            <a:endParaRPr lang="fr-FR" dirty="0"/>
          </a:p>
        </p:txBody>
      </p:sp>
      <p:sp>
        <p:nvSpPr>
          <p:cNvPr id="4" name="Espace réservé du contenu 3"/>
          <p:cNvSpPr>
            <a:spLocks noGrp="1"/>
          </p:cNvSpPr>
          <p:nvPr>
            <p:ph sz="half" idx="2"/>
          </p:nvPr>
        </p:nvSpPr>
        <p:spPr/>
        <p:txBody>
          <a:bodyPr>
            <a:normAutofit fontScale="55000" lnSpcReduction="20000"/>
          </a:bodyPr>
          <a:lstStyle/>
          <a:p>
            <a:r>
              <a:rPr lang="fr-FR" dirty="0"/>
              <a:t>Les obsèques de M. Camille Gabillaud ont eu lieu samedi dernier à 8 heures du matin.</a:t>
            </a:r>
          </a:p>
          <a:p>
            <a:r>
              <a:rPr lang="fr-FR" dirty="0"/>
              <a:t>Malgré le mauvais temps, une foule nombreuse et recueillie avait tenu à accompagner à sa dernière demeure ce jeune mécanicien aussi habile qu’intelligent et courageux, Les autorités civiles et militaires avaient tenu aussi à lui donner aussi une marque de sympathie,</a:t>
            </a:r>
          </a:p>
          <a:p>
            <a:r>
              <a:rPr lang="fr-FR" dirty="0"/>
              <a:t>Gabillaud, qui n’était âgé que de 30 ans, est encore une de ces victimes du travail: c’est en réparant le phare d’Ambre, détruit par le cyclone du 13 décembre qu’il contracta une dysenterie qui prit la forme infectieuse et l’emporta rapidement malgré les soins qui lui furent prodigués.</a:t>
            </a:r>
          </a:p>
          <a:p>
            <a:r>
              <a:rPr lang="fr-FR" dirty="0"/>
              <a:t>C’était un enfant des Hautes Alpes. Il était orphelin de père et mère; un de ses oncles était en Touraine.</a:t>
            </a:r>
          </a:p>
          <a:p>
            <a:r>
              <a:rPr lang="fr-FR" dirty="0"/>
              <a:t>Nous lui adressons, ainsi qu’aux autres membres de la famille, l’expression de nos sincères sentiments de condoléances. </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40466" y="1600200"/>
            <a:ext cx="327206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36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48680"/>
            <a:ext cx="8388424" cy="6001643"/>
          </a:xfrm>
          <a:prstGeom prst="rect">
            <a:avLst/>
          </a:prstGeom>
        </p:spPr>
        <p:txBody>
          <a:bodyPr wrap="square">
            <a:spAutoFit/>
          </a:bodyPr>
          <a:lstStyle/>
          <a:p>
            <a:r>
              <a:rPr lang="fr-FR" sz="2400" dirty="0"/>
              <a:t>Les obsèques de M. Camille Gabillaud ont eu lieu samedi dernier à 8 heures du matin.</a:t>
            </a:r>
          </a:p>
          <a:p>
            <a:r>
              <a:rPr lang="fr-FR" sz="2400" dirty="0"/>
              <a:t>Malgré le mauvais temps, une foule nombreuse et recueillie avait tenu à accompagner à sa dernière demeure ce jeune mécanicien aussi habile qu’intelligent et courageux, Les autorités civiles et militaires avaient tenu aussi à lui donner aussi une marque de sympathie,</a:t>
            </a:r>
          </a:p>
          <a:p>
            <a:r>
              <a:rPr lang="fr-FR" sz="2400" dirty="0"/>
              <a:t>Gabillaud, qui n’était âgé que de 30 ans, est encore une de ces victimes du travail: c’est en réparant le phare d’Ambre, détruit par le cyclone du 13 décembre qu’il contracta une dysenterie qui prit la forme infectieuse et l’emporta rapidement malgré les soins qui lui furent prodigués.</a:t>
            </a:r>
          </a:p>
          <a:p>
            <a:r>
              <a:rPr lang="fr-FR" sz="2400" dirty="0"/>
              <a:t>C’était un enfant des Hautes Alpes. Il était orphelin de père et mère; un de ses oncles était en Touraine.</a:t>
            </a:r>
          </a:p>
          <a:p>
            <a:r>
              <a:rPr lang="fr-FR" sz="2400" dirty="0"/>
              <a:t>Nous lui adressons, ainsi qu’aux autres membres de la famille, l’expression de nos sincères sentiments de condoléances. </a:t>
            </a:r>
          </a:p>
        </p:txBody>
      </p:sp>
    </p:spTree>
    <p:extLst>
      <p:ext uri="{BB962C8B-B14F-4D97-AF65-F5344CB8AC3E}">
        <p14:creationId xmlns:p14="http://schemas.microsoft.com/office/powerpoint/2010/main" val="24968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Phare d’Ambre (1900).</a:t>
            </a:r>
            <a:br>
              <a:rPr lang="fr-FR" dirty="0"/>
            </a:br>
            <a:r>
              <a:rPr lang="fr-FR" sz="2000" dirty="0"/>
              <a:t>https://mondedesphares.fr/?Phare-de-Cap-Ambre.html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1269684"/>
            <a:ext cx="8135698" cy="532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60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Phare d’Ambre (1900).</a:t>
            </a:r>
            <a:br>
              <a:rPr lang="fr-FR" dirty="0"/>
            </a:br>
            <a:r>
              <a:rPr lang="fr-FR" sz="1600" dirty="0"/>
              <a:t>https://latribune.cyber-diego.com/histoire/719-histoire--le-l-terrible-r-cap-dambre.html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787" y="1729282"/>
            <a:ext cx="3540437" cy="495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42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Louis Gabillaud.</a:t>
            </a:r>
          </a:p>
        </p:txBody>
      </p:sp>
      <p:sp>
        <p:nvSpPr>
          <p:cNvPr id="3" name="Espace réservé du contenu 2"/>
          <p:cNvSpPr>
            <a:spLocks noGrp="1"/>
          </p:cNvSpPr>
          <p:nvPr>
            <p:ph idx="1"/>
          </p:nvPr>
        </p:nvSpPr>
        <p:spPr/>
        <p:txBody>
          <a:bodyPr>
            <a:normAutofit fontScale="92500"/>
          </a:bodyPr>
          <a:lstStyle/>
          <a:p>
            <a:r>
              <a:rPr lang="fr-FR" dirty="0"/>
              <a:t>Il nait le 14/04/1858 à Chalais (Indre), Son père Pierre est fermier. Il a un frère Hilaire plus âgé de 2 ans.</a:t>
            </a:r>
          </a:p>
          <a:p>
            <a:r>
              <a:rPr lang="fr-FR" dirty="0"/>
              <a:t>Orphelin de père à 5 mois et de mère à 13 ans.</a:t>
            </a:r>
          </a:p>
          <a:p>
            <a:r>
              <a:rPr lang="fr-FR" dirty="0"/>
              <a:t>Il a un niveau d’instruction primaire (3).</a:t>
            </a:r>
          </a:p>
          <a:p>
            <a:r>
              <a:rPr lang="fr-FR" dirty="0"/>
              <a:t>Engagé volontaire comme ouvrier militaire d’Artillerie comme forgeron-mécanicien. Il reste 4,5 ans (03/1877 à 10/1881). En 1880 il est forgeron à Rennes. </a:t>
            </a:r>
          </a:p>
        </p:txBody>
      </p:sp>
    </p:spTree>
    <p:extLst>
      <p:ext uri="{BB962C8B-B14F-4D97-AF65-F5344CB8AC3E}">
        <p14:creationId xmlns:p14="http://schemas.microsoft.com/office/powerpoint/2010/main" val="27718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Louis Gabillaud.</a:t>
            </a:r>
          </a:p>
        </p:txBody>
      </p:sp>
      <p:sp>
        <p:nvSpPr>
          <p:cNvPr id="3" name="Espace réservé du contenu 2"/>
          <p:cNvSpPr>
            <a:spLocks noGrp="1"/>
          </p:cNvSpPr>
          <p:nvPr>
            <p:ph idx="1"/>
          </p:nvPr>
        </p:nvSpPr>
        <p:spPr/>
        <p:txBody>
          <a:bodyPr>
            <a:normAutofit lnSpcReduction="10000"/>
          </a:bodyPr>
          <a:lstStyle/>
          <a:p>
            <a:r>
              <a:rPr lang="fr-FR" dirty="0"/>
              <a:t>Recensement de 1881 de Laragne (Hautes-Alpes): ouvrier demeurant chez son patron Louis Bernard, mécanicien.</a:t>
            </a:r>
          </a:p>
          <a:p>
            <a:r>
              <a:rPr lang="fr-FR" dirty="0"/>
              <a:t>Mariage le 27/12/1881: il est constructeur mécanicien à Laragne.</a:t>
            </a:r>
          </a:p>
          <a:p>
            <a:r>
              <a:rPr lang="fr-FR" dirty="0"/>
              <a:t>Recensement de 1886 de Laragne: il est mécanicien avec un ouvrier-mécanicien  et un apprenti mécanicien. Son associé Louis Bernard a 2 ouvriers.</a:t>
            </a:r>
          </a:p>
        </p:txBody>
      </p:sp>
    </p:spTree>
    <p:extLst>
      <p:ext uri="{BB962C8B-B14F-4D97-AF65-F5344CB8AC3E}">
        <p14:creationId xmlns:p14="http://schemas.microsoft.com/office/powerpoint/2010/main" val="55689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Moulin  de la </a:t>
            </a:r>
            <a:r>
              <a:rPr lang="fr-FR" dirty="0" err="1"/>
              <a:t>Salaou</a:t>
            </a:r>
            <a:r>
              <a:rPr lang="fr-FR" dirty="0"/>
              <a:t>  à Castellane (Alpes de Haute-Provence).</a:t>
            </a:r>
          </a:p>
        </p:txBody>
      </p:sp>
      <p:sp>
        <p:nvSpPr>
          <p:cNvPr id="3" name="Espace réservé du contenu 2"/>
          <p:cNvSpPr>
            <a:spLocks noGrp="1"/>
          </p:cNvSpPr>
          <p:nvPr>
            <p:ph idx="1"/>
          </p:nvPr>
        </p:nvSpPr>
        <p:spPr/>
        <p:txBody>
          <a:bodyPr>
            <a:normAutofit/>
          </a:bodyPr>
          <a:lstStyle/>
          <a:p>
            <a:r>
              <a:rPr lang="fr-FR" sz="2400" dirty="0"/>
              <a:t>Une plaque métallique clouée indique : "Atelier de construction mécanique / BERNARD ET GABILLAUD / JUILLET 1885 / LARAGNE HAUTES-ALPES"</a:t>
            </a:r>
            <a:r>
              <a:rPr lang="fr-FR" dirty="0"/>
              <a:t>.</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655418" cy="289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9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t>Le mécanisme sous une roue.</a:t>
            </a:r>
            <a:br>
              <a:rPr lang="fr-FR" dirty="0"/>
            </a:br>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10915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24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Ensemble du bâti en bois abritant les meules et les mécanismes.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460" y="2348896"/>
            <a:ext cx="5472587" cy="410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85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Louis Gabillaud.</a:t>
            </a:r>
          </a:p>
        </p:txBody>
      </p:sp>
      <p:sp>
        <p:nvSpPr>
          <p:cNvPr id="3" name="Espace réservé du contenu 2"/>
          <p:cNvSpPr>
            <a:spLocks noGrp="1"/>
          </p:cNvSpPr>
          <p:nvPr>
            <p:ph idx="1"/>
          </p:nvPr>
        </p:nvSpPr>
        <p:spPr/>
        <p:txBody>
          <a:bodyPr/>
          <a:lstStyle/>
          <a:p>
            <a:r>
              <a:rPr lang="fr-FR" dirty="0"/>
              <a:t>En 1892 (naissance de sa fille) et 1894 </a:t>
            </a:r>
            <a:r>
              <a:rPr lang="fr-FR"/>
              <a:t>(décès </a:t>
            </a:r>
            <a:r>
              <a:rPr lang="fr-FR" dirty="0"/>
              <a:t>de son épouse) il est constructeur-mécanicien à La Seyne près de Toulon.</a:t>
            </a:r>
          </a:p>
          <a:p>
            <a:r>
              <a:rPr lang="fr-FR" dirty="0"/>
              <a:t>Il meurt à l’hospice civil de Toulon le 19/12/1894 laissant 2 enfants orphelins: Camille 11 ans et Amélie 2 ans qui seront recueilli par Hilaire, le frère ainé de Louis, à </a:t>
            </a:r>
            <a:r>
              <a:rPr lang="fr-FR" dirty="0" err="1"/>
              <a:t>Esvres</a:t>
            </a:r>
            <a:r>
              <a:rPr lang="fr-FR" dirty="0"/>
              <a:t> (Indre-et-Loire).</a:t>
            </a:r>
          </a:p>
        </p:txBody>
      </p:sp>
    </p:spTree>
    <p:extLst>
      <p:ext uri="{BB962C8B-B14F-4D97-AF65-F5344CB8AC3E}">
        <p14:creationId xmlns:p14="http://schemas.microsoft.com/office/powerpoint/2010/main" val="184820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Camille Gabillaud.</a:t>
            </a:r>
          </a:p>
        </p:txBody>
      </p:sp>
      <p:sp>
        <p:nvSpPr>
          <p:cNvPr id="3" name="Espace réservé du contenu 2"/>
          <p:cNvSpPr>
            <a:spLocks noGrp="1"/>
          </p:cNvSpPr>
          <p:nvPr>
            <p:ph idx="1"/>
          </p:nvPr>
        </p:nvSpPr>
        <p:spPr/>
        <p:txBody>
          <a:bodyPr>
            <a:normAutofit fontScale="92500"/>
          </a:bodyPr>
          <a:lstStyle/>
          <a:p>
            <a:r>
              <a:rPr lang="fr-FR" dirty="0"/>
              <a:t>Né le 14/04/1883 à Laragne. Orphelin à 11 ans.</a:t>
            </a:r>
          </a:p>
          <a:p>
            <a:r>
              <a:rPr lang="fr-FR" dirty="0"/>
              <a:t>Le 29/04/1903 il prend un engagement volontaire de 4 ans  pour la 5</a:t>
            </a:r>
            <a:r>
              <a:rPr lang="fr-FR" baseline="30000" dirty="0"/>
              <a:t>ème</a:t>
            </a:r>
            <a:r>
              <a:rPr lang="fr-FR" dirty="0"/>
              <a:t> compagnie d’ouvriers d’artillerie coloniale à Diégo-Suarez (Madagascar) comme mécanicien-ajusteur. Libéré en 04/1907.</a:t>
            </a:r>
          </a:p>
          <a:p>
            <a:r>
              <a:rPr lang="fr-FR" dirty="0"/>
              <a:t>En 1910 il est mécanicien à Esvres. Plus à Esvres </a:t>
            </a:r>
            <a:r>
              <a:rPr lang="fr-FR"/>
              <a:t>au recensement de 1911.</a:t>
            </a:r>
            <a:endParaRPr lang="fr-FR" dirty="0"/>
          </a:p>
          <a:p>
            <a:r>
              <a:rPr lang="fr-FR" dirty="0"/>
              <a:t>Il repart à Madagascar comme mécanicien (civil?)  et décède à Diégo-Suarez le 16/02/1912.</a:t>
            </a:r>
          </a:p>
        </p:txBody>
      </p:sp>
    </p:spTree>
    <p:extLst>
      <p:ext uri="{BB962C8B-B14F-4D97-AF65-F5344CB8AC3E}">
        <p14:creationId xmlns:p14="http://schemas.microsoft.com/office/powerpoint/2010/main" val="8247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2350F-44AC-0949-38CE-0222AAC02661}"/>
              </a:ext>
            </a:extLst>
          </p:cNvPr>
          <p:cNvSpPr>
            <a:spLocks noGrp="1"/>
          </p:cNvSpPr>
          <p:nvPr>
            <p:ph type="title"/>
          </p:nvPr>
        </p:nvSpPr>
        <p:spPr/>
        <p:txBody>
          <a:bodyPr/>
          <a:lstStyle/>
          <a:p>
            <a:r>
              <a:rPr lang="fr-FR" dirty="0"/>
              <a:t>Diego Suarez</a:t>
            </a:r>
          </a:p>
        </p:txBody>
      </p:sp>
      <p:sp>
        <p:nvSpPr>
          <p:cNvPr id="3" name="Espace réservé du contenu 2">
            <a:extLst>
              <a:ext uri="{FF2B5EF4-FFF2-40B4-BE49-F238E27FC236}">
                <a16:creationId xmlns:a16="http://schemas.microsoft.com/office/drawing/2014/main" id="{E100A5E0-CC95-C4B5-F348-66A89DA14CD7}"/>
              </a:ext>
            </a:extLst>
          </p:cNvPr>
          <p:cNvSpPr>
            <a:spLocks noGrp="1"/>
          </p:cNvSpPr>
          <p:nvPr>
            <p:ph idx="1"/>
          </p:nvPr>
        </p:nvSpPr>
        <p:spPr/>
        <p:txBody>
          <a:bodyPr>
            <a:normAutofit lnSpcReduction="10000"/>
          </a:bodyPr>
          <a:lstStyle/>
          <a:p>
            <a:r>
              <a:rPr lang="fr-FR" dirty="0" err="1"/>
              <a:t>Antsirunana</a:t>
            </a:r>
            <a:r>
              <a:rPr lang="fr-FR" dirty="0"/>
              <a:t> ou </a:t>
            </a:r>
            <a:r>
              <a:rPr lang="fr-FR" dirty="0" err="1"/>
              <a:t>Antsiran</a:t>
            </a:r>
            <a:r>
              <a:rPr lang="fr-FR" dirty="0"/>
              <a:t>.</a:t>
            </a:r>
          </a:p>
          <a:p>
            <a:r>
              <a:rPr lang="fr-FR" dirty="0"/>
              <a:t>Occupé par des pirates français.</a:t>
            </a:r>
          </a:p>
          <a:p>
            <a:r>
              <a:rPr lang="fr-FR" dirty="0"/>
              <a:t>17/12/1885: traité accordant à la France le droit d’occuper le territoire de D. S. et d’y faire des installations à sa convenance.</a:t>
            </a:r>
          </a:p>
          <a:p>
            <a:r>
              <a:rPr lang="fr-FR" dirty="0"/>
              <a:t>1900: D. S. point d’appui de la flotte.</a:t>
            </a:r>
          </a:p>
          <a:p>
            <a:r>
              <a:rPr lang="fr-FR" dirty="0"/>
              <a:t>1896-1903: Joffre dirige la fortification de D. S. construction du bassin de radoub, de l’hôpital, du quartier militaire, de l’arsenal.</a:t>
            </a:r>
          </a:p>
        </p:txBody>
      </p:sp>
    </p:spTree>
    <p:extLst>
      <p:ext uri="{BB962C8B-B14F-4D97-AF65-F5344CB8AC3E}">
        <p14:creationId xmlns:p14="http://schemas.microsoft.com/office/powerpoint/2010/main" val="5468247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791</Words>
  <Application>Microsoft Office PowerPoint</Application>
  <PresentationFormat>Affichage à l'écran (4:3)</PresentationFormat>
  <Paragraphs>48</Paragraphs>
  <Slides>17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Calibri</vt:lpstr>
      <vt:lpstr>Thème Office</vt:lpstr>
      <vt:lpstr>Des mécaniciens.</vt:lpstr>
      <vt:lpstr>Louis Gabillaud.</vt:lpstr>
      <vt:lpstr>Louis Gabillaud.</vt:lpstr>
      <vt:lpstr>Moulin  de la Salaou  à Castellane (Alpes de Haute-Provence).</vt:lpstr>
      <vt:lpstr>Le mécanisme sous une roue. </vt:lpstr>
      <vt:lpstr>Ensemble du bâti en bois abritant les meules et les mécanismes.</vt:lpstr>
      <vt:lpstr>Louis Gabillaud.</vt:lpstr>
      <vt:lpstr>Camille Gabillaud.</vt:lpstr>
      <vt:lpstr>Diego Suarez</vt:lpstr>
      <vt:lpstr>La baie en 1901.</vt:lpstr>
      <vt:lpstr>Le port d’Antsirane en 1901.</vt:lpstr>
      <vt:lpstr>Arsenal de l’Artillerie.</vt:lpstr>
      <vt:lpstr>Artillerie.</vt:lpstr>
      <vt:lpstr>L’Impartial de Diego-Suarez. 20 février 1912.</vt:lpstr>
      <vt:lpstr>Présentation PowerPoint</vt:lpstr>
      <vt:lpstr>Phare d’Ambre (1900). https://mondedesphares.fr/?Phare-de-Cap-Ambre.html</vt:lpstr>
      <vt:lpstr>Phare d’Ambre (1900). https://latribune.cyber-diego.com/histoire/719-histoire--le-l-terrible-r-cap-dambre.html</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mécaniciens.</dc:title>
  <dc:creator>Michel</dc:creator>
  <cp:lastModifiedBy>Michel STELLY</cp:lastModifiedBy>
  <cp:revision>20</cp:revision>
  <dcterms:created xsi:type="dcterms:W3CDTF">2021-04-06T16:25:13Z</dcterms:created>
  <dcterms:modified xsi:type="dcterms:W3CDTF">2022-10-20T16:28:31Z</dcterms:modified>
</cp:coreProperties>
</file>