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77" r:id="rId4"/>
    <p:sldId id="259" r:id="rId5"/>
    <p:sldId id="266" r:id="rId6"/>
    <p:sldId id="267" r:id="rId7"/>
    <p:sldId id="265" r:id="rId8"/>
    <p:sldId id="260" r:id="rId9"/>
    <p:sldId id="261" r:id="rId10"/>
    <p:sldId id="262" r:id="rId11"/>
    <p:sldId id="263" r:id="rId12"/>
    <p:sldId id="275" r:id="rId13"/>
    <p:sldId id="276" r:id="rId14"/>
    <p:sldId id="273" r:id="rId15"/>
    <p:sldId id="274" r:id="rId16"/>
    <p:sldId id="271" r:id="rId17"/>
    <p:sldId id="272" r:id="rId18"/>
    <p:sldId id="298" r:id="rId19"/>
    <p:sldId id="268" r:id="rId20"/>
    <p:sldId id="292" r:id="rId21"/>
    <p:sldId id="293" r:id="rId22"/>
    <p:sldId id="294" r:id="rId23"/>
    <p:sldId id="295" r:id="rId24"/>
    <p:sldId id="296" r:id="rId25"/>
    <p:sldId id="297" r:id="rId26"/>
    <p:sldId id="280" r:id="rId27"/>
    <p:sldId id="286" r:id="rId28"/>
    <p:sldId id="307" r:id="rId29"/>
    <p:sldId id="287" r:id="rId30"/>
    <p:sldId id="290" r:id="rId31"/>
    <p:sldId id="299" r:id="rId32"/>
    <p:sldId id="281" r:id="rId33"/>
    <p:sldId id="288" r:id="rId34"/>
    <p:sldId id="289" r:id="rId35"/>
    <p:sldId id="291" r:id="rId36"/>
    <p:sldId id="302" r:id="rId37"/>
    <p:sldId id="303" r:id="rId38"/>
    <p:sldId id="304" r:id="rId39"/>
    <p:sldId id="312" r:id="rId40"/>
    <p:sldId id="300" r:id="rId41"/>
    <p:sldId id="308" r:id="rId42"/>
    <p:sldId id="301" r:id="rId43"/>
    <p:sldId id="305" r:id="rId44"/>
    <p:sldId id="306" r:id="rId45"/>
    <p:sldId id="309" r:id="rId46"/>
    <p:sldId id="310" r:id="rId47"/>
    <p:sldId id="311"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90"/>
      </p:cViewPr>
      <p:guideLst>
        <p:guide orient="horz" pos="2160"/>
        <p:guide pos="2880"/>
      </p:guideLst>
    </p:cSldViewPr>
  </p:slideViewPr>
  <p:notesTextViewPr>
    <p:cViewPr>
      <p:scale>
        <a:sx n="1" d="1"/>
        <a:sy n="1" d="1"/>
      </p:scale>
      <p:origin x="0" y="0"/>
    </p:cViewPr>
  </p:notesTextViewPr>
  <p:sorterViewPr>
    <p:cViewPr>
      <p:scale>
        <a:sx n="100" d="100"/>
        <a:sy n="100" d="100"/>
      </p:scale>
      <p:origin x="0" y="40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763EBD-B7DF-4ECA-8C16-7D05664F5CD8}" type="datetimeFigureOut">
              <a:rPr lang="fr-FR" smtClean="0"/>
              <a:t>04/02/2022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8F7CC2-BE33-4241-A1B1-E39AFCB3AEE9}" type="slidenum">
              <a:rPr lang="fr-FR" smtClean="0"/>
              <a:t>‹N°›</a:t>
            </a:fld>
            <a:endParaRPr lang="fr-FR"/>
          </a:p>
        </p:txBody>
      </p:sp>
    </p:spTree>
    <p:extLst>
      <p:ext uri="{BB962C8B-B14F-4D97-AF65-F5344CB8AC3E}">
        <p14:creationId xmlns:p14="http://schemas.microsoft.com/office/powerpoint/2010/main" val="3979479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gallica.bnf.fr/ark:/12148/btv1b84386592/f32.ite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Tintamarre 27/12/1868</a:t>
            </a:r>
            <a:endParaRPr lang="fr-FR" dirty="0"/>
          </a:p>
        </p:txBody>
      </p:sp>
      <p:sp>
        <p:nvSpPr>
          <p:cNvPr id="4" name="Espace réservé du numéro de diapositive 3"/>
          <p:cNvSpPr>
            <a:spLocks noGrp="1"/>
          </p:cNvSpPr>
          <p:nvPr>
            <p:ph type="sldNum" sz="quarter" idx="10"/>
          </p:nvPr>
        </p:nvSpPr>
        <p:spPr/>
        <p:txBody>
          <a:bodyPr/>
          <a:lstStyle/>
          <a:p>
            <a:fld id="{E28F7CC2-BE33-4241-A1B1-E39AFCB3AEE9}" type="slidenum">
              <a:rPr lang="fr-FR" smtClean="0"/>
              <a:t>6</a:t>
            </a:fld>
            <a:endParaRPr lang="fr-FR"/>
          </a:p>
        </p:txBody>
      </p:sp>
    </p:spTree>
    <p:extLst>
      <p:ext uri="{BB962C8B-B14F-4D97-AF65-F5344CB8AC3E}">
        <p14:creationId xmlns:p14="http://schemas.microsoft.com/office/powerpoint/2010/main" val="3396459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Tintamarre. 17/12/1871</a:t>
            </a:r>
            <a:endParaRPr lang="fr-FR" dirty="0"/>
          </a:p>
        </p:txBody>
      </p:sp>
      <p:sp>
        <p:nvSpPr>
          <p:cNvPr id="4" name="Espace réservé du numéro de diapositive 3"/>
          <p:cNvSpPr>
            <a:spLocks noGrp="1"/>
          </p:cNvSpPr>
          <p:nvPr>
            <p:ph type="sldNum" sz="quarter" idx="10"/>
          </p:nvPr>
        </p:nvSpPr>
        <p:spPr/>
        <p:txBody>
          <a:bodyPr/>
          <a:lstStyle/>
          <a:p>
            <a:fld id="{E28F7CC2-BE33-4241-A1B1-E39AFCB3AEE9}" type="slidenum">
              <a:rPr lang="fr-FR" smtClean="0"/>
              <a:t>36</a:t>
            </a:fld>
            <a:endParaRPr lang="fr-FR"/>
          </a:p>
        </p:txBody>
      </p:sp>
    </p:spTree>
    <p:extLst>
      <p:ext uri="{BB962C8B-B14F-4D97-AF65-F5344CB8AC3E}">
        <p14:creationId xmlns:p14="http://schemas.microsoft.com/office/powerpoint/2010/main" val="3855973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Tintamarre 26/11/1871,</a:t>
            </a:r>
            <a:endParaRPr lang="fr-FR" dirty="0"/>
          </a:p>
        </p:txBody>
      </p:sp>
      <p:sp>
        <p:nvSpPr>
          <p:cNvPr id="4" name="Espace réservé du numéro de diapositive 3"/>
          <p:cNvSpPr>
            <a:spLocks noGrp="1"/>
          </p:cNvSpPr>
          <p:nvPr>
            <p:ph type="sldNum" sz="quarter" idx="10"/>
          </p:nvPr>
        </p:nvSpPr>
        <p:spPr/>
        <p:txBody>
          <a:bodyPr/>
          <a:lstStyle/>
          <a:p>
            <a:fld id="{E28F7CC2-BE33-4241-A1B1-E39AFCB3AEE9}" type="slidenum">
              <a:rPr lang="fr-FR" smtClean="0"/>
              <a:t>37</a:t>
            </a:fld>
            <a:endParaRPr lang="fr-FR"/>
          </a:p>
        </p:txBody>
      </p:sp>
    </p:spTree>
    <p:extLst>
      <p:ext uri="{BB962C8B-B14F-4D97-AF65-F5344CB8AC3E}">
        <p14:creationId xmlns:p14="http://schemas.microsoft.com/office/powerpoint/2010/main" val="3701334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Tintamarre 26/11/1871.</a:t>
            </a:r>
            <a:endParaRPr lang="fr-FR" dirty="0"/>
          </a:p>
        </p:txBody>
      </p:sp>
      <p:sp>
        <p:nvSpPr>
          <p:cNvPr id="4" name="Espace réservé du numéro de diapositive 3"/>
          <p:cNvSpPr>
            <a:spLocks noGrp="1"/>
          </p:cNvSpPr>
          <p:nvPr>
            <p:ph type="sldNum" sz="quarter" idx="10"/>
          </p:nvPr>
        </p:nvSpPr>
        <p:spPr/>
        <p:txBody>
          <a:bodyPr/>
          <a:lstStyle/>
          <a:p>
            <a:fld id="{E28F7CC2-BE33-4241-A1B1-E39AFCB3AEE9}" type="slidenum">
              <a:rPr lang="fr-FR" smtClean="0"/>
              <a:t>38</a:t>
            </a:fld>
            <a:endParaRPr lang="fr-FR"/>
          </a:p>
        </p:txBody>
      </p:sp>
    </p:spTree>
    <p:extLst>
      <p:ext uri="{BB962C8B-B14F-4D97-AF65-F5344CB8AC3E}">
        <p14:creationId xmlns:p14="http://schemas.microsoft.com/office/powerpoint/2010/main" val="1057675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17/12/1871</a:t>
            </a:r>
            <a:endParaRPr lang="fr-FR" dirty="0"/>
          </a:p>
        </p:txBody>
      </p:sp>
      <p:sp>
        <p:nvSpPr>
          <p:cNvPr id="4" name="Espace réservé du numéro de diapositive 3"/>
          <p:cNvSpPr>
            <a:spLocks noGrp="1"/>
          </p:cNvSpPr>
          <p:nvPr>
            <p:ph type="sldNum" sz="quarter" idx="10"/>
          </p:nvPr>
        </p:nvSpPr>
        <p:spPr/>
        <p:txBody>
          <a:bodyPr/>
          <a:lstStyle/>
          <a:p>
            <a:fld id="{E28F7CC2-BE33-4241-A1B1-E39AFCB3AEE9}" type="slidenum">
              <a:rPr lang="fr-FR" smtClean="0"/>
              <a:t>40</a:t>
            </a:fld>
            <a:endParaRPr lang="fr-FR"/>
          </a:p>
        </p:txBody>
      </p:sp>
    </p:spTree>
    <p:extLst>
      <p:ext uri="{BB962C8B-B14F-4D97-AF65-F5344CB8AC3E}">
        <p14:creationId xmlns:p14="http://schemas.microsoft.com/office/powerpoint/2010/main" val="2680844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Wikipedia</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E28F7CC2-BE33-4241-A1B1-E39AFCB3AEE9}" type="slidenum">
              <a:rPr lang="fr-FR" smtClean="0"/>
              <a:t>41</a:t>
            </a:fld>
            <a:endParaRPr lang="fr-FR"/>
          </a:p>
        </p:txBody>
      </p:sp>
    </p:spTree>
    <p:extLst>
      <p:ext uri="{BB962C8B-B14F-4D97-AF65-F5344CB8AC3E}">
        <p14:creationId xmlns:p14="http://schemas.microsoft.com/office/powerpoint/2010/main" val="879999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a:t>
            </a:r>
            <a:r>
              <a:rPr lang="fr-FR" dirty="0" err="1" smtClean="0"/>
              <a:t>trintamarre</a:t>
            </a:r>
            <a:r>
              <a:rPr lang="fr-FR" dirty="0" smtClean="0"/>
              <a:t> 14/011872,</a:t>
            </a:r>
            <a:endParaRPr lang="fr-FR" dirty="0"/>
          </a:p>
        </p:txBody>
      </p:sp>
      <p:sp>
        <p:nvSpPr>
          <p:cNvPr id="4" name="Espace réservé du numéro de diapositive 3"/>
          <p:cNvSpPr>
            <a:spLocks noGrp="1"/>
          </p:cNvSpPr>
          <p:nvPr>
            <p:ph type="sldNum" sz="quarter" idx="10"/>
          </p:nvPr>
        </p:nvSpPr>
        <p:spPr/>
        <p:txBody>
          <a:bodyPr/>
          <a:lstStyle/>
          <a:p>
            <a:fld id="{E28F7CC2-BE33-4241-A1B1-E39AFCB3AEE9}" type="slidenum">
              <a:rPr lang="fr-FR" smtClean="0"/>
              <a:t>42</a:t>
            </a:fld>
            <a:endParaRPr lang="fr-FR"/>
          </a:p>
        </p:txBody>
      </p:sp>
    </p:spTree>
    <p:extLst>
      <p:ext uri="{BB962C8B-B14F-4D97-AF65-F5344CB8AC3E}">
        <p14:creationId xmlns:p14="http://schemas.microsoft.com/office/powerpoint/2010/main" val="2668770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mtClean="0"/>
              <a:t>Le Tintamarre 3/12/1871.</a:t>
            </a:r>
            <a:endParaRPr lang="fr-FR"/>
          </a:p>
        </p:txBody>
      </p:sp>
      <p:sp>
        <p:nvSpPr>
          <p:cNvPr id="4" name="Espace réservé du numéro de diapositive 3"/>
          <p:cNvSpPr>
            <a:spLocks noGrp="1"/>
          </p:cNvSpPr>
          <p:nvPr>
            <p:ph type="sldNum" sz="quarter" idx="10"/>
          </p:nvPr>
        </p:nvSpPr>
        <p:spPr/>
        <p:txBody>
          <a:bodyPr/>
          <a:lstStyle/>
          <a:p>
            <a:fld id="{E28F7CC2-BE33-4241-A1B1-E39AFCB3AEE9}" type="slidenum">
              <a:rPr lang="fr-FR" smtClean="0"/>
              <a:t>43</a:t>
            </a:fld>
            <a:endParaRPr lang="fr-FR"/>
          </a:p>
        </p:txBody>
      </p:sp>
    </p:spTree>
    <p:extLst>
      <p:ext uri="{BB962C8B-B14F-4D97-AF65-F5344CB8AC3E}">
        <p14:creationId xmlns:p14="http://schemas.microsoft.com/office/powerpoint/2010/main" val="4186000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Tintamarre 14/011872 p 2.</a:t>
            </a:r>
            <a:endParaRPr lang="fr-FR" dirty="0"/>
          </a:p>
        </p:txBody>
      </p:sp>
      <p:sp>
        <p:nvSpPr>
          <p:cNvPr id="4" name="Espace réservé du numéro de diapositive 3"/>
          <p:cNvSpPr>
            <a:spLocks noGrp="1"/>
          </p:cNvSpPr>
          <p:nvPr>
            <p:ph type="sldNum" sz="quarter" idx="10"/>
          </p:nvPr>
        </p:nvSpPr>
        <p:spPr/>
        <p:txBody>
          <a:bodyPr/>
          <a:lstStyle/>
          <a:p>
            <a:fld id="{E28F7CC2-BE33-4241-A1B1-E39AFCB3AEE9}" type="slidenum">
              <a:rPr lang="fr-FR" smtClean="0"/>
              <a:t>44</a:t>
            </a:fld>
            <a:endParaRPr lang="fr-FR"/>
          </a:p>
        </p:txBody>
      </p:sp>
    </p:spTree>
    <p:extLst>
      <p:ext uri="{BB962C8B-B14F-4D97-AF65-F5344CB8AC3E}">
        <p14:creationId xmlns:p14="http://schemas.microsoft.com/office/powerpoint/2010/main" val="42930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dirty="0" smtClean="0"/>
              <a:t>L‘industriel de Saint Germain en Laye 13/11/1869 page ¾,</a:t>
            </a:r>
            <a:endParaRPr lang="fr-FR" dirty="0"/>
          </a:p>
        </p:txBody>
      </p:sp>
      <p:sp>
        <p:nvSpPr>
          <p:cNvPr id="4" name="Espace réservé du numéro de diapositive 3"/>
          <p:cNvSpPr>
            <a:spLocks noGrp="1"/>
          </p:cNvSpPr>
          <p:nvPr>
            <p:ph type="sldNum" sz="quarter" idx="10"/>
          </p:nvPr>
        </p:nvSpPr>
        <p:spPr/>
        <p:txBody>
          <a:bodyPr/>
          <a:lstStyle/>
          <a:p>
            <a:fld id="{E28F7CC2-BE33-4241-A1B1-E39AFCB3AEE9}" type="slidenum">
              <a:rPr lang="fr-FR" smtClean="0"/>
              <a:t>7</a:t>
            </a:fld>
            <a:endParaRPr lang="fr-FR"/>
          </a:p>
        </p:txBody>
      </p:sp>
    </p:spTree>
    <p:extLst>
      <p:ext uri="{BB962C8B-B14F-4D97-AF65-F5344CB8AC3E}">
        <p14:creationId xmlns:p14="http://schemas.microsoft.com/office/powerpoint/2010/main" val="4202293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Tintamarre 31/07/1870 p 1</a:t>
            </a:r>
            <a:endParaRPr lang="fr-FR" dirty="0"/>
          </a:p>
        </p:txBody>
      </p:sp>
      <p:sp>
        <p:nvSpPr>
          <p:cNvPr id="4" name="Espace réservé du numéro de diapositive 3"/>
          <p:cNvSpPr>
            <a:spLocks noGrp="1"/>
          </p:cNvSpPr>
          <p:nvPr>
            <p:ph type="sldNum" sz="quarter" idx="10"/>
          </p:nvPr>
        </p:nvSpPr>
        <p:spPr/>
        <p:txBody>
          <a:bodyPr/>
          <a:lstStyle/>
          <a:p>
            <a:fld id="{E28F7CC2-BE33-4241-A1B1-E39AFCB3AEE9}" type="slidenum">
              <a:rPr lang="fr-FR" smtClean="0"/>
              <a:t>12</a:t>
            </a:fld>
            <a:endParaRPr lang="fr-FR"/>
          </a:p>
        </p:txBody>
      </p:sp>
    </p:spTree>
    <p:extLst>
      <p:ext uri="{BB962C8B-B14F-4D97-AF65-F5344CB8AC3E}">
        <p14:creationId xmlns:p14="http://schemas.microsoft.com/office/powerpoint/2010/main" val="1140628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Tintamarre 31/07/1870 p 1</a:t>
            </a:r>
            <a:endParaRPr lang="fr-FR" dirty="0"/>
          </a:p>
        </p:txBody>
      </p:sp>
      <p:sp>
        <p:nvSpPr>
          <p:cNvPr id="4" name="Espace réservé du numéro de diapositive 3"/>
          <p:cNvSpPr>
            <a:spLocks noGrp="1"/>
          </p:cNvSpPr>
          <p:nvPr>
            <p:ph type="sldNum" sz="quarter" idx="10"/>
          </p:nvPr>
        </p:nvSpPr>
        <p:spPr/>
        <p:txBody>
          <a:bodyPr/>
          <a:lstStyle/>
          <a:p>
            <a:fld id="{E28F7CC2-BE33-4241-A1B1-E39AFCB3AEE9}" type="slidenum">
              <a:rPr lang="fr-FR" smtClean="0"/>
              <a:t>13</a:t>
            </a:fld>
            <a:endParaRPr lang="fr-FR"/>
          </a:p>
        </p:txBody>
      </p:sp>
    </p:spTree>
    <p:extLst>
      <p:ext uri="{BB962C8B-B14F-4D97-AF65-F5344CB8AC3E}">
        <p14:creationId xmlns:p14="http://schemas.microsoft.com/office/powerpoint/2010/main" val="680333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21/08/1870</a:t>
            </a:r>
            <a:endParaRPr lang="fr-FR" dirty="0"/>
          </a:p>
        </p:txBody>
      </p:sp>
      <p:sp>
        <p:nvSpPr>
          <p:cNvPr id="4" name="Espace réservé du numéro de diapositive 3"/>
          <p:cNvSpPr>
            <a:spLocks noGrp="1"/>
          </p:cNvSpPr>
          <p:nvPr>
            <p:ph type="sldNum" sz="quarter" idx="10"/>
          </p:nvPr>
        </p:nvSpPr>
        <p:spPr/>
        <p:txBody>
          <a:bodyPr/>
          <a:lstStyle/>
          <a:p>
            <a:fld id="{E28F7CC2-BE33-4241-A1B1-E39AFCB3AEE9}" type="slidenum">
              <a:rPr lang="fr-FR" smtClean="0"/>
              <a:t>14</a:t>
            </a:fld>
            <a:endParaRPr lang="fr-FR"/>
          </a:p>
        </p:txBody>
      </p:sp>
    </p:spTree>
    <p:extLst>
      <p:ext uri="{BB962C8B-B14F-4D97-AF65-F5344CB8AC3E}">
        <p14:creationId xmlns:p14="http://schemas.microsoft.com/office/powerpoint/2010/main" val="1168104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Tintamarre 21/08/1870</a:t>
            </a:r>
            <a:endParaRPr lang="fr-FR" dirty="0"/>
          </a:p>
        </p:txBody>
      </p:sp>
      <p:sp>
        <p:nvSpPr>
          <p:cNvPr id="4" name="Espace réservé du numéro de diapositive 3"/>
          <p:cNvSpPr>
            <a:spLocks noGrp="1"/>
          </p:cNvSpPr>
          <p:nvPr>
            <p:ph type="sldNum" sz="quarter" idx="10"/>
          </p:nvPr>
        </p:nvSpPr>
        <p:spPr/>
        <p:txBody>
          <a:bodyPr/>
          <a:lstStyle/>
          <a:p>
            <a:fld id="{E28F7CC2-BE33-4241-A1B1-E39AFCB3AEE9}" type="slidenum">
              <a:rPr lang="fr-FR" smtClean="0"/>
              <a:t>15</a:t>
            </a:fld>
            <a:endParaRPr lang="fr-FR"/>
          </a:p>
        </p:txBody>
      </p:sp>
    </p:spTree>
    <p:extLst>
      <p:ext uri="{BB962C8B-B14F-4D97-AF65-F5344CB8AC3E}">
        <p14:creationId xmlns:p14="http://schemas.microsoft.com/office/powerpoint/2010/main" val="1345709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Tintamarre 28/08/1870</a:t>
            </a:r>
            <a:endParaRPr lang="fr-FR" dirty="0"/>
          </a:p>
        </p:txBody>
      </p:sp>
      <p:sp>
        <p:nvSpPr>
          <p:cNvPr id="4" name="Espace réservé du numéro de diapositive 3"/>
          <p:cNvSpPr>
            <a:spLocks noGrp="1"/>
          </p:cNvSpPr>
          <p:nvPr>
            <p:ph type="sldNum" sz="quarter" idx="10"/>
          </p:nvPr>
        </p:nvSpPr>
        <p:spPr/>
        <p:txBody>
          <a:bodyPr/>
          <a:lstStyle/>
          <a:p>
            <a:fld id="{E28F7CC2-BE33-4241-A1B1-E39AFCB3AEE9}" type="slidenum">
              <a:rPr lang="fr-FR" smtClean="0"/>
              <a:t>16</a:t>
            </a:fld>
            <a:endParaRPr lang="fr-FR"/>
          </a:p>
        </p:txBody>
      </p:sp>
    </p:spTree>
    <p:extLst>
      <p:ext uri="{BB962C8B-B14F-4D97-AF65-F5344CB8AC3E}">
        <p14:creationId xmlns:p14="http://schemas.microsoft.com/office/powerpoint/2010/main" val="3389812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Tintamarre 4/09/1870 page 2</a:t>
            </a:r>
            <a:endParaRPr lang="fr-FR" dirty="0"/>
          </a:p>
        </p:txBody>
      </p:sp>
      <p:sp>
        <p:nvSpPr>
          <p:cNvPr id="4" name="Espace réservé du numéro de diapositive 3"/>
          <p:cNvSpPr>
            <a:spLocks noGrp="1"/>
          </p:cNvSpPr>
          <p:nvPr>
            <p:ph type="sldNum" sz="quarter" idx="10"/>
          </p:nvPr>
        </p:nvSpPr>
        <p:spPr/>
        <p:txBody>
          <a:bodyPr/>
          <a:lstStyle/>
          <a:p>
            <a:fld id="{E28F7CC2-BE33-4241-A1B1-E39AFCB3AEE9}" type="slidenum">
              <a:rPr lang="fr-FR" smtClean="0"/>
              <a:t>19</a:t>
            </a:fld>
            <a:endParaRPr lang="fr-FR"/>
          </a:p>
        </p:txBody>
      </p:sp>
    </p:spTree>
    <p:extLst>
      <p:ext uri="{BB962C8B-B14F-4D97-AF65-F5344CB8AC3E}">
        <p14:creationId xmlns:p14="http://schemas.microsoft.com/office/powerpoint/2010/main" val="3175164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dirty="0" smtClean="0">
                <a:solidFill>
                  <a:schemeClr val="tx1"/>
                </a:solidFill>
                <a:effectLst/>
                <a:latin typeface="+mn-lt"/>
                <a:ea typeface="+mn-ea"/>
                <a:cs typeface="+mn-cs"/>
                <a:hlinkClick r:id="rId3"/>
              </a:rPr>
              <a:t>http://gallica.bnf.fr/ark:/12148/btv1b84386592/f32.item</a:t>
            </a:r>
            <a:endParaRPr lang="fr-FR" dirty="0"/>
          </a:p>
        </p:txBody>
      </p:sp>
      <p:sp>
        <p:nvSpPr>
          <p:cNvPr id="4" name="Espace réservé du numéro de diapositive 3"/>
          <p:cNvSpPr>
            <a:spLocks noGrp="1"/>
          </p:cNvSpPr>
          <p:nvPr>
            <p:ph type="sldNum" sz="quarter" idx="10"/>
          </p:nvPr>
        </p:nvSpPr>
        <p:spPr/>
        <p:txBody>
          <a:bodyPr/>
          <a:lstStyle/>
          <a:p>
            <a:fld id="{E28F7CC2-BE33-4241-A1B1-E39AFCB3AEE9}" type="slidenum">
              <a:rPr lang="fr-FR" smtClean="0"/>
              <a:t>28</a:t>
            </a:fld>
            <a:endParaRPr lang="fr-FR"/>
          </a:p>
        </p:txBody>
      </p:sp>
    </p:spTree>
    <p:extLst>
      <p:ext uri="{BB962C8B-B14F-4D97-AF65-F5344CB8AC3E}">
        <p14:creationId xmlns:p14="http://schemas.microsoft.com/office/powerpoint/2010/main" val="2654941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6675FD6-8D0F-43C2-9FE2-BA7F7F830699}" type="datetimeFigureOut">
              <a:rPr lang="fr-FR" smtClean="0"/>
              <a:t>04/02/2022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4A087F-4034-406B-BAA0-5D8CF058F37F}" type="slidenum">
              <a:rPr lang="fr-FR" smtClean="0"/>
              <a:t>‹N°›</a:t>
            </a:fld>
            <a:endParaRPr lang="fr-FR"/>
          </a:p>
        </p:txBody>
      </p:sp>
    </p:spTree>
    <p:extLst>
      <p:ext uri="{BB962C8B-B14F-4D97-AF65-F5344CB8AC3E}">
        <p14:creationId xmlns:p14="http://schemas.microsoft.com/office/powerpoint/2010/main" val="3843672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6675FD6-8D0F-43C2-9FE2-BA7F7F830699}" type="datetimeFigureOut">
              <a:rPr lang="fr-FR" smtClean="0"/>
              <a:t>04/02/2022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4A087F-4034-406B-BAA0-5D8CF058F37F}" type="slidenum">
              <a:rPr lang="fr-FR" smtClean="0"/>
              <a:t>‹N°›</a:t>
            </a:fld>
            <a:endParaRPr lang="fr-FR"/>
          </a:p>
        </p:txBody>
      </p:sp>
    </p:spTree>
    <p:extLst>
      <p:ext uri="{BB962C8B-B14F-4D97-AF65-F5344CB8AC3E}">
        <p14:creationId xmlns:p14="http://schemas.microsoft.com/office/powerpoint/2010/main" val="1716251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6675FD6-8D0F-43C2-9FE2-BA7F7F830699}" type="datetimeFigureOut">
              <a:rPr lang="fr-FR" smtClean="0"/>
              <a:t>04/02/2022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4A087F-4034-406B-BAA0-5D8CF058F37F}" type="slidenum">
              <a:rPr lang="fr-FR" smtClean="0"/>
              <a:t>‹N°›</a:t>
            </a:fld>
            <a:endParaRPr lang="fr-FR"/>
          </a:p>
        </p:txBody>
      </p:sp>
    </p:spTree>
    <p:extLst>
      <p:ext uri="{BB962C8B-B14F-4D97-AF65-F5344CB8AC3E}">
        <p14:creationId xmlns:p14="http://schemas.microsoft.com/office/powerpoint/2010/main" val="977039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6675FD6-8D0F-43C2-9FE2-BA7F7F830699}" type="datetimeFigureOut">
              <a:rPr lang="fr-FR" smtClean="0"/>
              <a:t>04/02/2022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4A087F-4034-406B-BAA0-5D8CF058F37F}" type="slidenum">
              <a:rPr lang="fr-FR" smtClean="0"/>
              <a:t>‹N°›</a:t>
            </a:fld>
            <a:endParaRPr lang="fr-FR"/>
          </a:p>
        </p:txBody>
      </p:sp>
    </p:spTree>
    <p:extLst>
      <p:ext uri="{BB962C8B-B14F-4D97-AF65-F5344CB8AC3E}">
        <p14:creationId xmlns:p14="http://schemas.microsoft.com/office/powerpoint/2010/main" val="269867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6675FD6-8D0F-43C2-9FE2-BA7F7F830699}" type="datetimeFigureOut">
              <a:rPr lang="fr-FR" smtClean="0"/>
              <a:t>04/02/2022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4A087F-4034-406B-BAA0-5D8CF058F37F}" type="slidenum">
              <a:rPr lang="fr-FR" smtClean="0"/>
              <a:t>‹N°›</a:t>
            </a:fld>
            <a:endParaRPr lang="fr-FR"/>
          </a:p>
        </p:txBody>
      </p:sp>
    </p:spTree>
    <p:extLst>
      <p:ext uri="{BB962C8B-B14F-4D97-AF65-F5344CB8AC3E}">
        <p14:creationId xmlns:p14="http://schemas.microsoft.com/office/powerpoint/2010/main" val="236968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6675FD6-8D0F-43C2-9FE2-BA7F7F830699}" type="datetimeFigureOut">
              <a:rPr lang="fr-FR" smtClean="0"/>
              <a:t>04/02/2022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4A087F-4034-406B-BAA0-5D8CF058F37F}" type="slidenum">
              <a:rPr lang="fr-FR" smtClean="0"/>
              <a:t>‹N°›</a:t>
            </a:fld>
            <a:endParaRPr lang="fr-FR"/>
          </a:p>
        </p:txBody>
      </p:sp>
    </p:spTree>
    <p:extLst>
      <p:ext uri="{BB962C8B-B14F-4D97-AF65-F5344CB8AC3E}">
        <p14:creationId xmlns:p14="http://schemas.microsoft.com/office/powerpoint/2010/main" val="90268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6675FD6-8D0F-43C2-9FE2-BA7F7F830699}" type="datetimeFigureOut">
              <a:rPr lang="fr-FR" smtClean="0"/>
              <a:t>04/02/2022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14A087F-4034-406B-BAA0-5D8CF058F37F}" type="slidenum">
              <a:rPr lang="fr-FR" smtClean="0"/>
              <a:t>‹N°›</a:t>
            </a:fld>
            <a:endParaRPr lang="fr-FR"/>
          </a:p>
        </p:txBody>
      </p:sp>
    </p:spTree>
    <p:extLst>
      <p:ext uri="{BB962C8B-B14F-4D97-AF65-F5344CB8AC3E}">
        <p14:creationId xmlns:p14="http://schemas.microsoft.com/office/powerpoint/2010/main" val="3978640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6675FD6-8D0F-43C2-9FE2-BA7F7F830699}" type="datetimeFigureOut">
              <a:rPr lang="fr-FR" smtClean="0"/>
              <a:t>04/02/2022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14A087F-4034-406B-BAA0-5D8CF058F37F}" type="slidenum">
              <a:rPr lang="fr-FR" smtClean="0"/>
              <a:t>‹N°›</a:t>
            </a:fld>
            <a:endParaRPr lang="fr-FR"/>
          </a:p>
        </p:txBody>
      </p:sp>
    </p:spTree>
    <p:extLst>
      <p:ext uri="{BB962C8B-B14F-4D97-AF65-F5344CB8AC3E}">
        <p14:creationId xmlns:p14="http://schemas.microsoft.com/office/powerpoint/2010/main" val="300505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6675FD6-8D0F-43C2-9FE2-BA7F7F830699}" type="datetimeFigureOut">
              <a:rPr lang="fr-FR" smtClean="0"/>
              <a:t>04/02/2022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14A087F-4034-406B-BAA0-5D8CF058F37F}" type="slidenum">
              <a:rPr lang="fr-FR" smtClean="0"/>
              <a:t>‹N°›</a:t>
            </a:fld>
            <a:endParaRPr lang="fr-FR"/>
          </a:p>
        </p:txBody>
      </p:sp>
    </p:spTree>
    <p:extLst>
      <p:ext uri="{BB962C8B-B14F-4D97-AF65-F5344CB8AC3E}">
        <p14:creationId xmlns:p14="http://schemas.microsoft.com/office/powerpoint/2010/main" val="1452428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6675FD6-8D0F-43C2-9FE2-BA7F7F830699}" type="datetimeFigureOut">
              <a:rPr lang="fr-FR" smtClean="0"/>
              <a:t>04/02/2022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4A087F-4034-406B-BAA0-5D8CF058F37F}" type="slidenum">
              <a:rPr lang="fr-FR" smtClean="0"/>
              <a:t>‹N°›</a:t>
            </a:fld>
            <a:endParaRPr lang="fr-FR"/>
          </a:p>
        </p:txBody>
      </p:sp>
    </p:spTree>
    <p:extLst>
      <p:ext uri="{BB962C8B-B14F-4D97-AF65-F5344CB8AC3E}">
        <p14:creationId xmlns:p14="http://schemas.microsoft.com/office/powerpoint/2010/main" val="3241051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6675FD6-8D0F-43C2-9FE2-BA7F7F830699}" type="datetimeFigureOut">
              <a:rPr lang="fr-FR" smtClean="0"/>
              <a:t>04/02/2022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4A087F-4034-406B-BAA0-5D8CF058F37F}" type="slidenum">
              <a:rPr lang="fr-FR" smtClean="0"/>
              <a:t>‹N°›</a:t>
            </a:fld>
            <a:endParaRPr lang="fr-FR"/>
          </a:p>
        </p:txBody>
      </p:sp>
    </p:spTree>
    <p:extLst>
      <p:ext uri="{BB962C8B-B14F-4D97-AF65-F5344CB8AC3E}">
        <p14:creationId xmlns:p14="http://schemas.microsoft.com/office/powerpoint/2010/main" val="31469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75FD6-8D0F-43C2-9FE2-BA7F7F830699}" type="datetimeFigureOut">
              <a:rPr lang="fr-FR" smtClean="0"/>
              <a:t>04/02/2022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A087F-4034-406B-BAA0-5D8CF058F37F}" type="slidenum">
              <a:rPr lang="fr-FR" smtClean="0"/>
              <a:t>‹N°›</a:t>
            </a:fld>
            <a:endParaRPr lang="fr-FR"/>
          </a:p>
        </p:txBody>
      </p:sp>
    </p:spTree>
    <p:extLst>
      <p:ext uri="{BB962C8B-B14F-4D97-AF65-F5344CB8AC3E}">
        <p14:creationId xmlns:p14="http://schemas.microsoft.com/office/powerpoint/2010/main" val="3782442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débuts d’un jeune journaliste autour de 1870.</a:t>
            </a:r>
            <a:endParaRPr lang="fr-FR" dirty="0"/>
          </a:p>
        </p:txBody>
      </p:sp>
      <p:sp>
        <p:nvSpPr>
          <p:cNvPr id="3" name="Sous-titre 2"/>
          <p:cNvSpPr>
            <a:spLocks noGrp="1"/>
          </p:cNvSpPr>
          <p:nvPr>
            <p:ph type="subTitle" idx="1"/>
          </p:nvPr>
        </p:nvSpPr>
        <p:spPr>
          <a:xfrm>
            <a:off x="4932040" y="4437112"/>
            <a:ext cx="2840360" cy="1201688"/>
          </a:xfrm>
        </p:spPr>
        <p:txBody>
          <a:bodyPr/>
          <a:lstStyle/>
          <a:p>
            <a:r>
              <a:rPr lang="fr-FR" dirty="0" smtClean="0"/>
              <a:t>Michel STELLY</a:t>
            </a:r>
          </a:p>
          <a:p>
            <a:r>
              <a:rPr lang="fr-FR" dirty="0" smtClean="0"/>
              <a:t>5/02/2022</a:t>
            </a:r>
            <a:endParaRPr lang="fr-FR" dirty="0"/>
          </a:p>
        </p:txBody>
      </p:sp>
    </p:spTree>
    <p:extLst>
      <p:ext uri="{BB962C8B-B14F-4D97-AF65-F5344CB8AC3E}">
        <p14:creationId xmlns:p14="http://schemas.microsoft.com/office/powerpoint/2010/main" val="2823605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Tintamarre (3).</a:t>
            </a:r>
            <a:endParaRPr lang="fr-F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229600" cy="2483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3568" y="4437112"/>
            <a:ext cx="7416824" cy="1754326"/>
          </a:xfrm>
          <a:prstGeom prst="rect">
            <a:avLst/>
          </a:prstGeom>
        </p:spPr>
        <p:txBody>
          <a:bodyPr wrap="square">
            <a:spAutoFit/>
          </a:bodyPr>
          <a:lstStyle/>
          <a:p>
            <a:r>
              <a:rPr lang="fr-FR" dirty="0"/>
              <a:t>Son sous-titre, « critique de la réclame, satire des puffistes », annonce l'ambition humoristique et impertinente de ses colonnes, où des textes gouailleurs et fantaisistes sur les nouveautés littéraires, artistiques et industrielles du moment côtoient les annonces publicitaires</a:t>
            </a:r>
            <a:r>
              <a:rPr lang="fr-FR" dirty="0" smtClean="0"/>
              <a:t>.</a:t>
            </a:r>
          </a:p>
          <a:p>
            <a:r>
              <a:rPr lang="fr-FR" i="1" dirty="0" smtClean="0"/>
              <a:t>Puffiste: charlatan qui fait des </a:t>
            </a:r>
            <a:r>
              <a:rPr lang="fr-FR" i="1" dirty="0" err="1" smtClean="0"/>
              <a:t>pufs</a:t>
            </a:r>
            <a:r>
              <a:rPr lang="fr-FR" i="1" dirty="0" smtClean="0"/>
              <a:t>, des arnaques, de la retape excessive, de la publicité mensongère.</a:t>
            </a:r>
            <a:endParaRPr lang="fr-FR" i="1" dirty="0"/>
          </a:p>
        </p:txBody>
      </p:sp>
    </p:spTree>
    <p:extLst>
      <p:ext uri="{BB962C8B-B14F-4D97-AF65-F5344CB8AC3E}">
        <p14:creationId xmlns:p14="http://schemas.microsoft.com/office/powerpoint/2010/main" val="363120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II-A- Guerre de 1870-71.</a:t>
            </a:r>
            <a:endParaRPr lang="fr-FR" dirty="0"/>
          </a:p>
        </p:txBody>
      </p:sp>
      <p:sp>
        <p:nvSpPr>
          <p:cNvPr id="3" name="Espace réservé du contenu 2"/>
          <p:cNvSpPr>
            <a:spLocks noGrp="1"/>
          </p:cNvSpPr>
          <p:nvPr>
            <p:ph idx="1"/>
          </p:nvPr>
        </p:nvSpPr>
        <p:spPr/>
        <p:txBody>
          <a:bodyPr/>
          <a:lstStyle/>
          <a:p>
            <a:r>
              <a:rPr lang="fr-FR" dirty="0" smtClean="0"/>
              <a:t>Le 31/07/1870 il publie le premier texte sur ce qui sera la guerre de 70-71. Il y aura des chants et des affiches</a:t>
            </a:r>
            <a:r>
              <a:rPr lang="fr-FR" dirty="0" smtClean="0"/>
              <a:t>.</a:t>
            </a:r>
          </a:p>
          <a:p>
            <a:r>
              <a:rPr lang="fr-FR" dirty="0" smtClean="0"/>
              <a:t>Très optimiste sur le déroulement d’une guerre éventuelle.</a:t>
            </a:r>
            <a:endParaRPr lang="fr-FR" dirty="0" smtClean="0"/>
          </a:p>
          <a:p>
            <a:endParaRPr lang="fr-FR" dirty="0"/>
          </a:p>
        </p:txBody>
      </p:sp>
    </p:spTree>
    <p:extLst>
      <p:ext uri="{BB962C8B-B14F-4D97-AF65-F5344CB8AC3E}">
        <p14:creationId xmlns:p14="http://schemas.microsoft.com/office/powerpoint/2010/main" val="3102337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31/07/1870</a:t>
            </a:r>
            <a:endParaRPr lang="fr-FR"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1484784"/>
            <a:ext cx="7520946" cy="423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58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701530"/>
            <a:ext cx="8244646" cy="446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745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prussien des Prussiens.</a:t>
            </a:r>
            <a:br>
              <a:rPr lang="fr-FR" dirty="0" smtClean="0"/>
            </a:br>
            <a:r>
              <a:rPr lang="fr-FR" sz="2700" dirty="0" smtClean="0"/>
              <a:t>21/08/1870</a:t>
            </a:r>
            <a:endParaRPr lang="fr-FR" sz="2700"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92054" y="1268760"/>
            <a:ext cx="449286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293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3648" y="548680"/>
            <a:ext cx="666302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9537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28/08/1870</a:t>
            </a:r>
            <a:endParaRPr lang="fr-FR"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43019" y="1600200"/>
            <a:ext cx="505796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98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611634"/>
            <a:ext cx="5256584" cy="574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979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Chansons sur timbre.</a:t>
            </a:r>
            <a:endParaRPr lang="fr-FR" dirty="0"/>
          </a:p>
        </p:txBody>
      </p:sp>
      <p:sp>
        <p:nvSpPr>
          <p:cNvPr id="3" name="Espace réservé du contenu 2"/>
          <p:cNvSpPr>
            <a:spLocks noGrp="1"/>
          </p:cNvSpPr>
          <p:nvPr>
            <p:ph idx="1"/>
          </p:nvPr>
        </p:nvSpPr>
        <p:spPr/>
        <p:txBody>
          <a:bodyPr/>
          <a:lstStyle/>
          <a:p>
            <a:r>
              <a:rPr lang="fr-FR" dirty="0" smtClean="0"/>
              <a:t>Air connu par le public ce qui facilite la diffusion. Au moins 2350 airs.</a:t>
            </a:r>
          </a:p>
          <a:p>
            <a:pPr lvl="1"/>
            <a:r>
              <a:rPr lang="fr-FR" dirty="0" smtClean="0"/>
              <a:t>La légende de Saint-Nicolas.</a:t>
            </a:r>
          </a:p>
          <a:p>
            <a:pPr lvl="1"/>
            <a:r>
              <a:rPr lang="fr-FR" dirty="0" smtClean="0"/>
              <a:t>Le roi Dagobert.</a:t>
            </a:r>
          </a:p>
          <a:p>
            <a:pPr lvl="1"/>
            <a:r>
              <a:rPr lang="fr-FR" dirty="0" err="1" smtClean="0"/>
              <a:t>Fualdes</a:t>
            </a:r>
            <a:r>
              <a:rPr lang="fr-FR" dirty="0" smtClean="0"/>
              <a:t>.</a:t>
            </a:r>
          </a:p>
          <a:p>
            <a:endParaRPr lang="fr-FR" dirty="0"/>
          </a:p>
        </p:txBody>
      </p:sp>
    </p:spTree>
    <p:extLst>
      <p:ext uri="{BB962C8B-B14F-4D97-AF65-F5344CB8AC3E}">
        <p14:creationId xmlns:p14="http://schemas.microsoft.com/office/powerpoint/2010/main" val="3643079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On les aura 4/09/1870.</a:t>
            </a:r>
            <a:endParaRPr lang="fr-FR"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5971" y="1772816"/>
            <a:ext cx="7019901"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804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Louis GABILLAUD</a:t>
            </a:r>
            <a:endParaRPr lang="fr-FR" dirty="0"/>
          </a:p>
        </p:txBody>
      </p:sp>
      <p:sp>
        <p:nvSpPr>
          <p:cNvPr id="3" name="Espace réservé du contenu 2"/>
          <p:cNvSpPr>
            <a:spLocks noGrp="1"/>
          </p:cNvSpPr>
          <p:nvPr>
            <p:ph idx="1"/>
          </p:nvPr>
        </p:nvSpPr>
        <p:spPr/>
        <p:txBody>
          <a:bodyPr>
            <a:normAutofit/>
          </a:bodyPr>
          <a:lstStyle/>
          <a:p>
            <a:r>
              <a:rPr lang="fr-FR" dirty="0" smtClean="0"/>
              <a:t>Il est né </a:t>
            </a:r>
            <a:r>
              <a:rPr lang="fr-FR" dirty="0"/>
              <a:t>le 24/03/1846 au 18 rue de l’échiquier  Paris </a:t>
            </a:r>
            <a:r>
              <a:rPr lang="fr-FR" dirty="0" smtClean="0"/>
              <a:t>7</a:t>
            </a:r>
            <a:r>
              <a:rPr lang="fr-FR" baseline="30000" dirty="0" smtClean="0"/>
              <a:t>ème</a:t>
            </a:r>
            <a:r>
              <a:rPr lang="fr-FR" dirty="0"/>
              <a:t>.</a:t>
            </a:r>
            <a:endParaRPr lang="fr-FR" dirty="0" smtClean="0"/>
          </a:p>
          <a:p>
            <a:r>
              <a:rPr lang="fr-FR" dirty="0" smtClean="0"/>
              <a:t>Son père François </a:t>
            </a:r>
            <a:r>
              <a:rPr lang="fr-FR" dirty="0"/>
              <a:t>GABILLAUD </a:t>
            </a:r>
            <a:r>
              <a:rPr lang="fr-FR" dirty="0" smtClean="0"/>
              <a:t>est né dans l’Indre. Maçon il a sans doute travaillé à Paris comme émigrant temporaire puis s’y est fixé Entrepreneur de maçonnerie en 1877.</a:t>
            </a:r>
          </a:p>
          <a:p>
            <a:r>
              <a:rPr lang="fr-FR" dirty="0" smtClean="0"/>
              <a:t>Sa </a:t>
            </a:r>
            <a:r>
              <a:rPr lang="fr-FR" dirty="0"/>
              <a:t>mère Madeleine RABEUX.</a:t>
            </a:r>
            <a:endParaRPr lang="fr-FR" dirty="0" smtClean="0"/>
          </a:p>
          <a:p>
            <a:endParaRPr lang="fr-FR" dirty="0" smtClean="0"/>
          </a:p>
          <a:p>
            <a:endParaRPr lang="fr-FR" dirty="0"/>
          </a:p>
        </p:txBody>
      </p:sp>
    </p:spTree>
    <p:extLst>
      <p:ext uri="{BB962C8B-B14F-4D97-AF65-F5344CB8AC3E}">
        <p14:creationId xmlns:p14="http://schemas.microsoft.com/office/powerpoint/2010/main" val="4210048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Tintamarre </a:t>
            </a:r>
            <a:br>
              <a:rPr lang="fr-FR" dirty="0" smtClean="0"/>
            </a:br>
            <a:r>
              <a:rPr lang="fr-FR" dirty="0" smtClean="0"/>
              <a:t>02/10/1870.</a:t>
            </a:r>
            <a:endParaRPr lang="fr-FR"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628800"/>
            <a:ext cx="5564784" cy="392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286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dirty="0" smtClean="0"/>
              <a:t>Le bon roi Guillaume (2).</a:t>
            </a:r>
            <a:endParaRPr lang="fr-FR"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196752"/>
            <a:ext cx="5794859" cy="54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386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bon roi Guillaume (3).</a:t>
            </a:r>
            <a:endParaRPr lang="fr-FR"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7022" y="1672125"/>
            <a:ext cx="5229955" cy="438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759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bon roi Guillaume (4).</a:t>
            </a:r>
            <a:endParaRPr lang="fr-FR"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415338"/>
            <a:ext cx="5284222" cy="460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422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bon roi Guillaume (5).</a:t>
            </a:r>
            <a:endParaRPr lang="fr-FR"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419401"/>
            <a:ext cx="5921965" cy="467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725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bon roi Guillaume (6).</a:t>
            </a:r>
            <a:endParaRPr lang="fr-FR"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627687"/>
            <a:ext cx="5730441" cy="468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300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II-B- Méli-Mélo</a:t>
            </a:r>
            <a:endParaRPr lang="fr-FR" dirty="0"/>
          </a:p>
        </p:txBody>
      </p:sp>
      <p:sp>
        <p:nvSpPr>
          <p:cNvPr id="3" name="Espace réservé du contenu 2"/>
          <p:cNvSpPr>
            <a:spLocks noGrp="1"/>
          </p:cNvSpPr>
          <p:nvPr>
            <p:ph idx="1"/>
          </p:nvPr>
        </p:nvSpPr>
        <p:spPr/>
        <p:txBody>
          <a:bodyPr/>
          <a:lstStyle/>
          <a:p>
            <a:r>
              <a:rPr lang="fr-FR" dirty="0" smtClean="0"/>
              <a:t>Petites tranches de vie, anecdotes, potins, racontars, bons mots et jeux de mots.</a:t>
            </a:r>
          </a:p>
          <a:p>
            <a:r>
              <a:rPr lang="fr-FR" dirty="0" smtClean="0"/>
              <a:t>6 textes entre 30/01/70 et 19/06/70.</a:t>
            </a:r>
          </a:p>
          <a:p>
            <a:r>
              <a:rPr lang="fr-FR" dirty="0" smtClean="0"/>
              <a:t>Les têtes de turc: Le Figaro, </a:t>
            </a:r>
            <a:r>
              <a:rPr lang="fr-FR" dirty="0" smtClean="0"/>
              <a:t>Veuillot (journaliste polémiste catholique), </a:t>
            </a:r>
            <a:r>
              <a:rPr lang="fr-FR" dirty="0"/>
              <a:t>l</a:t>
            </a:r>
            <a:r>
              <a:rPr lang="fr-FR" dirty="0" smtClean="0"/>
              <a:t>e PLM.</a:t>
            </a:r>
          </a:p>
          <a:p>
            <a:r>
              <a:rPr lang="fr-FR" dirty="0" smtClean="0"/>
              <a:t>Parfois difficiles à comprendre par nous actuellement.</a:t>
            </a:r>
            <a:endParaRPr lang="fr-FR" dirty="0"/>
          </a:p>
        </p:txBody>
      </p:sp>
    </p:spTree>
    <p:extLst>
      <p:ext uri="{BB962C8B-B14F-4D97-AF65-F5344CB8AC3E}">
        <p14:creationId xmlns:p14="http://schemas.microsoft.com/office/powerpoint/2010/main" val="3171904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Tintamarre </a:t>
            </a:r>
            <a:br>
              <a:rPr lang="fr-FR" dirty="0" smtClean="0"/>
            </a:br>
            <a:r>
              <a:rPr lang="fr-FR" dirty="0" smtClean="0"/>
              <a:t>19/06/1870.</a:t>
            </a:r>
            <a:endParaRPr lang="fr-F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28693"/>
            <a:ext cx="8229600" cy="4068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814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Louis Veuillot (1875).</a:t>
            </a:r>
            <a:endParaRPr lang="fr-FR"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5600" y="1815306"/>
            <a:ext cx="335280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381125"/>
            <a:ext cx="335280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533525"/>
            <a:ext cx="335280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827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Tintamarre</a:t>
            </a:r>
            <a:br>
              <a:rPr lang="fr-FR" dirty="0" smtClean="0"/>
            </a:br>
            <a:r>
              <a:rPr lang="fr-FR" dirty="0" smtClean="0"/>
              <a:t>19/06/1870.</a:t>
            </a:r>
            <a:endParaRPr lang="fr-F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3336" y="1556792"/>
            <a:ext cx="7897327" cy="359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017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Louis a certainement fait de bonnes études à Paris.</a:t>
            </a:r>
          </a:p>
          <a:p>
            <a:r>
              <a:rPr lang="fr-FR" dirty="0"/>
              <a:t>Ses moyens </a:t>
            </a:r>
            <a:r>
              <a:rPr lang="fr-FR" dirty="0" smtClean="0"/>
              <a:t>d’expression: Textes </a:t>
            </a:r>
            <a:r>
              <a:rPr lang="fr-FR" dirty="0" smtClean="0"/>
              <a:t>rimés ou non, chansons, dessins…</a:t>
            </a:r>
            <a:endParaRPr lang="fr-FR" dirty="0" smtClean="0"/>
          </a:p>
          <a:p>
            <a:r>
              <a:rPr lang="fr-FR" dirty="0" smtClean="0"/>
              <a:t>Pour:</a:t>
            </a:r>
          </a:p>
          <a:p>
            <a:pPr lvl="1"/>
            <a:r>
              <a:rPr lang="fr-FR" dirty="0" smtClean="0"/>
              <a:t>Cafés concert.</a:t>
            </a:r>
          </a:p>
          <a:p>
            <a:pPr lvl="1"/>
            <a:r>
              <a:rPr lang="fr-FR" dirty="0" smtClean="0"/>
              <a:t>Journaux.</a:t>
            </a:r>
          </a:p>
          <a:p>
            <a:pPr lvl="1"/>
            <a:r>
              <a:rPr lang="fr-FR" dirty="0" smtClean="0"/>
              <a:t>Affiches.</a:t>
            </a:r>
            <a:endParaRPr lang="fr-FR" dirty="0"/>
          </a:p>
        </p:txBody>
      </p:sp>
    </p:spTree>
    <p:extLst>
      <p:ext uri="{BB962C8B-B14F-4D97-AF65-F5344CB8AC3E}">
        <p14:creationId xmlns:p14="http://schemas.microsoft.com/office/powerpoint/2010/main" val="2655972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Tintamarre</a:t>
            </a:r>
            <a:br>
              <a:rPr lang="fr-FR" dirty="0" smtClean="0"/>
            </a:br>
            <a:r>
              <a:rPr lang="fr-FR" dirty="0" smtClean="0"/>
              <a:t>19/06/1870.</a:t>
            </a:r>
            <a:endParaRPr lang="fr-F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204864"/>
            <a:ext cx="732603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4919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Méli-Mélo.</a:t>
            </a:r>
            <a:endParaRPr lang="fr-FR" dirty="0"/>
          </a:p>
        </p:txBody>
      </p:sp>
      <p:sp>
        <p:nvSpPr>
          <p:cNvPr id="3" name="Espace réservé du contenu 2"/>
          <p:cNvSpPr>
            <a:spLocks noGrp="1"/>
          </p:cNvSpPr>
          <p:nvPr>
            <p:ph idx="1"/>
          </p:nvPr>
        </p:nvSpPr>
        <p:spPr/>
        <p:txBody>
          <a:bodyPr/>
          <a:lstStyle/>
          <a:p>
            <a:r>
              <a:rPr lang="fr-FR" dirty="0" smtClean="0"/>
              <a:t>L’homme propose et les </a:t>
            </a:r>
            <a:r>
              <a:rPr lang="fr-FR" dirty="0"/>
              <a:t>p</a:t>
            </a:r>
            <a:r>
              <a:rPr lang="fr-FR" dirty="0" smtClean="0"/>
              <a:t>hotographes disent « pose ».</a:t>
            </a:r>
          </a:p>
          <a:p>
            <a:r>
              <a:rPr lang="fr-FR" dirty="0" smtClean="0"/>
              <a:t>Il a fait hier un temps magnifique; si le temps continue, il ne tombera pas d’eau avant qu’il pleuve, à moins que le vent tourne.</a:t>
            </a:r>
          </a:p>
          <a:p>
            <a:r>
              <a:rPr lang="fr-FR" dirty="0" smtClean="0"/>
              <a:t>-Emma, je meurs pour toi! –M’as-tu mis sur ton testament au moins?</a:t>
            </a:r>
          </a:p>
          <a:p>
            <a:endParaRPr lang="fr-FR" dirty="0"/>
          </a:p>
        </p:txBody>
      </p:sp>
    </p:spTree>
    <p:extLst>
      <p:ext uri="{BB962C8B-B14F-4D97-AF65-F5344CB8AC3E}">
        <p14:creationId xmlns:p14="http://schemas.microsoft.com/office/powerpoint/2010/main" val="3563879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18258"/>
          </a:xfrm>
        </p:spPr>
        <p:txBody>
          <a:bodyPr>
            <a:normAutofit/>
          </a:bodyPr>
          <a:lstStyle/>
          <a:p>
            <a:r>
              <a:rPr lang="fr-FR" sz="3200" dirty="0" smtClean="0"/>
              <a:t>II-C- Petits cours de médecine à l’usage de tous indiquant d’une manière claire et précise le plus simple et le meilleur moyen de se guérir soi-même, sans médecin et à peu de frais.</a:t>
            </a:r>
            <a:endParaRPr lang="fr-FR" sz="3200" dirty="0"/>
          </a:p>
        </p:txBody>
      </p:sp>
      <p:sp>
        <p:nvSpPr>
          <p:cNvPr id="3" name="Espace réservé du contenu 2"/>
          <p:cNvSpPr>
            <a:spLocks noGrp="1"/>
          </p:cNvSpPr>
          <p:nvPr>
            <p:ph idx="1"/>
          </p:nvPr>
        </p:nvSpPr>
        <p:spPr>
          <a:xfrm>
            <a:off x="457200" y="2636912"/>
            <a:ext cx="8229600" cy="3489251"/>
          </a:xfrm>
        </p:spPr>
        <p:txBody>
          <a:bodyPr>
            <a:normAutofit/>
          </a:bodyPr>
          <a:lstStyle/>
          <a:p>
            <a:r>
              <a:rPr lang="fr-FR" sz="2400" dirty="0" smtClean="0"/>
              <a:t>Par Louis GABILLAUD ex vétérinaire en chambre.</a:t>
            </a:r>
          </a:p>
          <a:p>
            <a:r>
              <a:rPr lang="fr-FR" sz="2400" dirty="0" smtClean="0"/>
              <a:t>3 recettes du 10/07/70 au 24/07/70.</a:t>
            </a:r>
          </a:p>
          <a:p>
            <a:pPr lvl="1"/>
            <a:r>
              <a:rPr lang="fr-FR" sz="2400" dirty="0" smtClean="0"/>
              <a:t>Contre le mal de tête.</a:t>
            </a:r>
          </a:p>
          <a:p>
            <a:pPr lvl="1"/>
            <a:r>
              <a:rPr lang="fr-FR" sz="2400" dirty="0" smtClean="0"/>
              <a:t>Contre les cors aux pieds.</a:t>
            </a:r>
          </a:p>
          <a:p>
            <a:pPr lvl="1"/>
            <a:r>
              <a:rPr lang="fr-FR" sz="2400" dirty="0" smtClean="0"/>
              <a:t>Contre les maux de dents.</a:t>
            </a:r>
          </a:p>
          <a:p>
            <a:pPr marL="457200" lvl="1" indent="0">
              <a:buNone/>
            </a:pPr>
            <a:r>
              <a:rPr lang="fr-FR" sz="2400" dirty="0"/>
              <a:t>Avec une préface: plus de médecins</a:t>
            </a:r>
            <a:r>
              <a:rPr lang="fr-FR" sz="2400" dirty="0" smtClean="0"/>
              <a:t>.</a:t>
            </a:r>
          </a:p>
          <a:p>
            <a:r>
              <a:rPr lang="fr-FR" sz="2400" dirty="0" smtClean="0"/>
              <a:t>Citation des personnes et du papier des journaux utilisés pour faire les médicaments.</a:t>
            </a:r>
          </a:p>
          <a:p>
            <a:pPr marL="457200" lvl="1" indent="0">
              <a:buNone/>
            </a:pPr>
            <a:endParaRPr lang="fr-FR" sz="2400" dirty="0" smtClean="0"/>
          </a:p>
        </p:txBody>
      </p:sp>
    </p:spTree>
    <p:extLst>
      <p:ext uri="{BB962C8B-B14F-4D97-AF65-F5344CB8AC3E}">
        <p14:creationId xmlns:p14="http://schemas.microsoft.com/office/powerpoint/2010/main" val="25042726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Tintamarre </a:t>
            </a:r>
            <a:br>
              <a:rPr lang="fr-FR" dirty="0" smtClean="0"/>
            </a:br>
            <a:r>
              <a:rPr lang="fr-FR" dirty="0" smtClean="0"/>
              <a:t>10/07/1870.</a:t>
            </a:r>
            <a:endParaRPr lang="fr-F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9604" y="1628800"/>
            <a:ext cx="7890828" cy="4405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741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Tintamarre 10/07/1870.</a:t>
            </a:r>
            <a:endParaRPr lang="fr-F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628800"/>
            <a:ext cx="6705213" cy="443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965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Arrêt de la publication du Tintamarre le 30/10/1870.</a:t>
            </a:r>
          </a:p>
          <a:p>
            <a:r>
              <a:rPr lang="fr-FR" dirty="0" smtClean="0"/>
              <a:t>Reprise le 11/06/1871.</a:t>
            </a:r>
            <a:endParaRPr lang="fr-FR" dirty="0"/>
          </a:p>
        </p:txBody>
      </p:sp>
    </p:spTree>
    <p:extLst>
      <p:ext uri="{BB962C8B-B14F-4D97-AF65-F5344CB8AC3E}">
        <p14:creationId xmlns:p14="http://schemas.microsoft.com/office/powerpoint/2010/main" val="24223018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III- Coups de griffe.</a:t>
            </a:r>
            <a:endParaRPr lang="fr-FR"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8736" y="1628800"/>
            <a:ext cx="706063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7793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Coups de griffe.</a:t>
            </a:r>
            <a:endParaRPr lang="fr-FR"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2060848"/>
            <a:ext cx="7881018" cy="275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8192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Coups de griffe.</a:t>
            </a:r>
            <a:endParaRPr lang="fr-FR"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1772816"/>
            <a:ext cx="7377920" cy="329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254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Eugène Rouher.</a:t>
            </a:r>
            <a:br>
              <a:rPr lang="fr-FR" dirty="0" smtClean="0"/>
            </a:br>
            <a:r>
              <a:rPr lang="fr-FR" dirty="0" smtClean="0"/>
              <a:t>Né à Riom, « </a:t>
            </a:r>
            <a:r>
              <a:rPr lang="fr-FR" smtClean="0"/>
              <a:t>Vice Empereur ».</a:t>
            </a:r>
            <a:endParaRPr lang="fr-F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0375" y="1915319"/>
            <a:ext cx="3143250"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161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 Premières œuvres.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Les années 1868-1869  voient  la parution de ses premières œuvres</a:t>
            </a:r>
            <a:r>
              <a:rPr lang="fr-FR" dirty="0"/>
              <a:t>.</a:t>
            </a:r>
            <a:r>
              <a:rPr lang="fr-FR" dirty="0" smtClean="0"/>
              <a:t> </a:t>
            </a:r>
          </a:p>
          <a:p>
            <a:r>
              <a:rPr lang="fr-FR" dirty="0" smtClean="0"/>
              <a:t>le journal  Le Tintamarre du 27/12/1868 il propose  « D’où vient ? », poème de 28 vers en 7 strophes. </a:t>
            </a:r>
          </a:p>
          <a:p>
            <a:r>
              <a:rPr lang="fr-FR" dirty="0" smtClean="0"/>
              <a:t>le journal L’Industriel de Saint-Germain du 13/11/1869 publie la poésie de 5 strophes intitulée « La marchande de Journaux » reprise de L’Indicateur Rouennais.</a:t>
            </a:r>
            <a:endParaRPr lang="fr-FR" dirty="0"/>
          </a:p>
        </p:txBody>
      </p:sp>
    </p:spTree>
    <p:extLst>
      <p:ext uri="{BB962C8B-B14F-4D97-AF65-F5344CB8AC3E}">
        <p14:creationId xmlns:p14="http://schemas.microsoft.com/office/powerpoint/2010/main" val="13998875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IV- Jeux innocents du Tintamarre.</a:t>
            </a:r>
            <a:endParaRPr lang="fr-FR"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9913" y="1600200"/>
            <a:ext cx="562417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9092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Adolphe Alphand.</a:t>
            </a:r>
            <a:endParaRPr lang="fr-FR" dirty="0"/>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36678" y="1600200"/>
            <a:ext cx="367964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2157425"/>
            <a:ext cx="4038600" cy="341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9828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Jeux innocents du Tintamarre.</a:t>
            </a:r>
            <a:endParaRPr lang="fr-FR"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9500" y="1628800"/>
            <a:ext cx="8164777"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0761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Petit Dictionnaire badin, gai.</a:t>
            </a:r>
            <a:br>
              <a:rPr lang="fr-FR" dirty="0" smtClean="0"/>
            </a:br>
            <a:r>
              <a:rPr lang="fr-FR" i="1" dirty="0" smtClean="0"/>
              <a:t>Est-ce de Louis GABILLAUD?</a:t>
            </a:r>
            <a:endParaRPr lang="fr-FR" dirty="0"/>
          </a:p>
        </p:txBody>
      </p:sp>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1556792"/>
            <a:ext cx="6416713"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957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Rois chez mon oncle </a:t>
            </a:r>
            <a:r>
              <a:rPr lang="fr-FR" dirty="0" err="1" smtClean="0"/>
              <a:t>Recapoil</a:t>
            </a:r>
            <a:r>
              <a:rPr lang="fr-FR" dirty="0" smtClean="0"/>
              <a:t>.</a:t>
            </a:r>
            <a:endParaRPr lang="fr-FR" dirty="0"/>
          </a:p>
        </p:txBody>
      </p:sp>
      <p:sp>
        <p:nvSpPr>
          <p:cNvPr id="3" name="Espace réservé du contenu 2"/>
          <p:cNvSpPr>
            <a:spLocks noGrp="1"/>
          </p:cNvSpPr>
          <p:nvPr>
            <p:ph idx="1"/>
          </p:nvPr>
        </p:nvSpPr>
        <p:spPr/>
        <p:txBody>
          <a:bodyPr>
            <a:normAutofit fontScale="92500"/>
          </a:bodyPr>
          <a:lstStyle/>
          <a:p>
            <a:r>
              <a:rPr lang="fr-FR" dirty="0" smtClean="0"/>
              <a:t>Gabillaud, avec un air sainte Nitouche avait fait la tabatière en argent de ma tante.</a:t>
            </a:r>
          </a:p>
          <a:p>
            <a:r>
              <a:rPr lang="fr-FR" dirty="0" smtClean="0"/>
              <a:t>Gabillaud, qui trouvait qu’on ne lui en donnait pas assez </a:t>
            </a:r>
            <a:r>
              <a:rPr lang="fr-FR" i="1" dirty="0" smtClean="0"/>
              <a:t>(de la fiole de cognac) </a:t>
            </a:r>
            <a:r>
              <a:rPr lang="fr-FR" dirty="0" smtClean="0"/>
              <a:t>s’écrie qu’on le carotte, que mon oncle n’est qu’un gueulard.</a:t>
            </a:r>
          </a:p>
          <a:p>
            <a:r>
              <a:rPr lang="fr-FR" dirty="0" smtClean="0"/>
              <a:t>Gabillaud fourrait les petites cuillers dans ses poches.</a:t>
            </a:r>
            <a:endParaRPr lang="fr-FR" i="1" dirty="0" smtClean="0"/>
          </a:p>
          <a:p>
            <a:pPr marL="0" indent="0">
              <a:buNone/>
            </a:pPr>
            <a:r>
              <a:rPr lang="fr-FR" i="1" dirty="0" smtClean="0"/>
              <a:t>Les convives: </a:t>
            </a:r>
            <a:r>
              <a:rPr lang="fr-FR" i="1" dirty="0" err="1" smtClean="0"/>
              <a:t>Citrouillard</a:t>
            </a:r>
            <a:r>
              <a:rPr lang="fr-FR" i="1" dirty="0" smtClean="0"/>
              <a:t>, Lafitte, Gabillaud, Sulpice et Charles Leroy (le neveu).</a:t>
            </a:r>
            <a:endParaRPr lang="fr-FR" i="1" dirty="0"/>
          </a:p>
        </p:txBody>
      </p:sp>
    </p:spTree>
    <p:extLst>
      <p:ext uri="{BB962C8B-B14F-4D97-AF65-F5344CB8AC3E}">
        <p14:creationId xmlns:p14="http://schemas.microsoft.com/office/powerpoint/2010/main" val="42827681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des débuts…</a:t>
            </a:r>
            <a:endParaRPr lang="fr-FR" dirty="0"/>
          </a:p>
        </p:txBody>
      </p:sp>
      <p:sp>
        <p:nvSpPr>
          <p:cNvPr id="3" name="Espace réservé du contenu 2"/>
          <p:cNvSpPr>
            <a:spLocks noGrp="1"/>
          </p:cNvSpPr>
          <p:nvPr>
            <p:ph idx="1"/>
          </p:nvPr>
        </p:nvSpPr>
        <p:spPr/>
        <p:txBody>
          <a:bodyPr/>
          <a:lstStyle/>
          <a:p>
            <a:r>
              <a:rPr lang="fr-FR" dirty="0" smtClean="0"/>
              <a:t>Auteur de chansons: paroles et/ou musiques:</a:t>
            </a:r>
          </a:p>
          <a:p>
            <a:pPr lvl="1"/>
            <a:r>
              <a:rPr lang="fr-FR" dirty="0" smtClean="0"/>
              <a:t>Les Garçons marchands d’vins.</a:t>
            </a:r>
          </a:p>
          <a:p>
            <a:pPr lvl="1"/>
            <a:r>
              <a:rPr lang="fr-FR" dirty="0" smtClean="0"/>
              <a:t>N’vous gênez pas!</a:t>
            </a:r>
          </a:p>
          <a:p>
            <a:r>
              <a:rPr lang="fr-FR" dirty="0" smtClean="0"/>
              <a:t>Placards ou partitions  avec dessins:</a:t>
            </a:r>
          </a:p>
          <a:p>
            <a:pPr lvl="1"/>
            <a:r>
              <a:rPr lang="fr-FR" dirty="0" smtClean="0"/>
              <a:t>Le grand déménagement de Messieurs de l’Hôtel de Ville.</a:t>
            </a:r>
            <a:endParaRPr lang="fr-FR" dirty="0"/>
          </a:p>
        </p:txBody>
      </p:sp>
    </p:spTree>
    <p:extLst>
      <p:ext uri="{BB962C8B-B14F-4D97-AF65-F5344CB8AC3E}">
        <p14:creationId xmlns:p14="http://schemas.microsoft.com/office/powerpoint/2010/main" val="19843258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Pour une autre fois mais toujours à la même époque:</a:t>
            </a:r>
            <a:endParaRPr lang="fr-FR" dirty="0"/>
          </a:p>
        </p:txBody>
      </p:sp>
      <p:sp>
        <p:nvSpPr>
          <p:cNvPr id="3" name="Espace réservé du contenu 2"/>
          <p:cNvSpPr>
            <a:spLocks noGrp="1"/>
          </p:cNvSpPr>
          <p:nvPr>
            <p:ph idx="1"/>
          </p:nvPr>
        </p:nvSpPr>
        <p:spPr/>
        <p:txBody>
          <a:bodyPr/>
          <a:lstStyle/>
          <a:p>
            <a:r>
              <a:rPr lang="fr-FR" dirty="0" smtClean="0"/>
              <a:t>La suite de la guerre.</a:t>
            </a:r>
          </a:p>
          <a:p>
            <a:r>
              <a:rPr lang="fr-FR" dirty="0" smtClean="0"/>
              <a:t>Les débuts de la 3</a:t>
            </a:r>
            <a:r>
              <a:rPr lang="fr-FR" baseline="30000" dirty="0" smtClean="0"/>
              <a:t>ème</a:t>
            </a:r>
            <a:r>
              <a:rPr lang="fr-FR" dirty="0" smtClean="0"/>
              <a:t> République.</a:t>
            </a:r>
          </a:p>
          <a:p>
            <a:r>
              <a:rPr lang="fr-FR" dirty="0" smtClean="0"/>
              <a:t>La Commune.</a:t>
            </a:r>
          </a:p>
          <a:p>
            <a:r>
              <a:rPr lang="fr-FR" dirty="0" smtClean="0"/>
              <a:t>Louise Michel.</a:t>
            </a:r>
          </a:p>
          <a:p>
            <a:endParaRPr lang="fr-FR" dirty="0"/>
          </a:p>
        </p:txBody>
      </p:sp>
    </p:spTree>
    <p:extLst>
      <p:ext uri="{BB962C8B-B14F-4D97-AF65-F5344CB8AC3E}">
        <p14:creationId xmlns:p14="http://schemas.microsoft.com/office/powerpoint/2010/main" val="37408686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Badinguet.</a:t>
            </a:r>
            <a:endParaRPr lang="fr-FR" dirty="0"/>
          </a:p>
        </p:txBody>
      </p:sp>
      <p:pic>
        <p:nvPicPr>
          <p:cNvPr id="307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946166" y="1600200"/>
            <a:ext cx="306066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137427" y="1600200"/>
            <a:ext cx="306014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083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1868 la 1</a:t>
            </a:r>
            <a:r>
              <a:rPr lang="fr-FR" baseline="30000" dirty="0" smtClean="0"/>
              <a:t>ère</a:t>
            </a:r>
            <a:r>
              <a:rPr lang="fr-FR" dirty="0" smtClean="0"/>
              <a:t> publication?</a:t>
            </a:r>
            <a:endParaRPr lang="fr-F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890318" cy="442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782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D’où vient…  avec des piques!</a:t>
            </a:r>
            <a:endParaRPr lang="fr-FR"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5656" y="1412776"/>
            <a:ext cx="7458016" cy="440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èche vers le bas 3"/>
          <p:cNvSpPr/>
          <p:nvPr/>
        </p:nvSpPr>
        <p:spPr>
          <a:xfrm>
            <a:off x="755576" y="1844824"/>
            <a:ext cx="4571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p:cNvSpPr/>
          <p:nvPr/>
        </p:nvSpPr>
        <p:spPr>
          <a:xfrm>
            <a:off x="827584" y="1772816"/>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gauche 6"/>
          <p:cNvSpPr/>
          <p:nvPr/>
        </p:nvSpPr>
        <p:spPr>
          <a:xfrm>
            <a:off x="8316416" y="4581128"/>
            <a:ext cx="978408" cy="2686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48197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Novembre 1869 la seconde œuvre.</a:t>
            </a:r>
            <a:endParaRPr lang="fr-FR"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06547" y="1600200"/>
            <a:ext cx="413090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609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II. Le Tintamarre.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Le 27/12/1868 Louis Gabillaud publie son premier texte dans le Tintamarre,</a:t>
            </a:r>
          </a:p>
          <a:p>
            <a:r>
              <a:rPr lang="fr-FR" dirty="0" smtClean="0"/>
              <a:t>En janvier 1870 débute une activité continue de 2,5 ans dans le journal Le Tintamarre. </a:t>
            </a:r>
          </a:p>
          <a:p>
            <a:r>
              <a:rPr lang="fr-FR" dirty="0" smtClean="0"/>
              <a:t>Louis Gabillaud y  fera publier environ 75 contributions : poèmes, historiettes…</a:t>
            </a:r>
          </a:p>
          <a:p>
            <a:r>
              <a:rPr lang="fr-FR" dirty="0" smtClean="0"/>
              <a:t>Le 14/08/1870 le Journal Le Tintamarre » annonce le départ de ses jeunes collaborateurs pris dans la levée de la Mobile. Louis Gabillaud en fait certainement partie.</a:t>
            </a:r>
            <a:endParaRPr lang="fr-FR" dirty="0"/>
          </a:p>
        </p:txBody>
      </p:sp>
    </p:spTree>
    <p:extLst>
      <p:ext uri="{BB962C8B-B14F-4D97-AF65-F5344CB8AC3E}">
        <p14:creationId xmlns:p14="http://schemas.microsoft.com/office/powerpoint/2010/main" val="638075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Tintamarre (2).</a:t>
            </a:r>
            <a:endParaRPr lang="fr-FR" dirty="0"/>
          </a:p>
        </p:txBody>
      </p:sp>
      <p:sp>
        <p:nvSpPr>
          <p:cNvPr id="3" name="Espace réservé du contenu 2"/>
          <p:cNvSpPr>
            <a:spLocks noGrp="1"/>
          </p:cNvSpPr>
          <p:nvPr>
            <p:ph idx="1"/>
          </p:nvPr>
        </p:nvSpPr>
        <p:spPr/>
        <p:txBody>
          <a:bodyPr/>
          <a:lstStyle/>
          <a:p>
            <a:r>
              <a:rPr lang="fr-FR" dirty="0" smtClean="0"/>
              <a:t>En juin 1872 paraissent les derniers articles de Louis dans Le Tintamarre. </a:t>
            </a:r>
          </a:p>
          <a:p>
            <a:r>
              <a:rPr lang="fr-FR" dirty="0" smtClean="0"/>
              <a:t>On ne trouvera qu’une ultime participation en aout 1873. </a:t>
            </a:r>
          </a:p>
          <a:p>
            <a:r>
              <a:rPr lang="fr-FR" dirty="0" smtClean="0"/>
              <a:t>Le journal citera encore 2 fois Louis Gabillaud : en mai 1887 comme un des parrains de la chanson française et en décembre 1888 pour annoncer son livre de poésie « Le Papillon ».</a:t>
            </a:r>
          </a:p>
          <a:p>
            <a:endParaRPr lang="fr-FR" dirty="0"/>
          </a:p>
        </p:txBody>
      </p:sp>
    </p:spTree>
    <p:extLst>
      <p:ext uri="{BB962C8B-B14F-4D97-AF65-F5344CB8AC3E}">
        <p14:creationId xmlns:p14="http://schemas.microsoft.com/office/powerpoint/2010/main" val="848632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TotalTime>
  <Words>788</Words>
  <Application>Microsoft Office PowerPoint</Application>
  <PresentationFormat>Affichage à l'écran (4:3)</PresentationFormat>
  <Paragraphs>134</Paragraphs>
  <Slides>47</Slides>
  <Notes>17</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Thème Office</vt:lpstr>
      <vt:lpstr>Les débuts d’un jeune journaliste autour de 1870.</vt:lpstr>
      <vt:lpstr>Louis GABILLAUD</vt:lpstr>
      <vt:lpstr>Présentation PowerPoint</vt:lpstr>
      <vt:lpstr>I. Premières œuvres.</vt:lpstr>
      <vt:lpstr>1868 la 1ère publication?</vt:lpstr>
      <vt:lpstr>D’où vient…  avec des piques!</vt:lpstr>
      <vt:lpstr>Novembre 1869 la seconde œuvre.</vt:lpstr>
      <vt:lpstr> II. Le Tintamarre.</vt:lpstr>
      <vt:lpstr>Le Tintamarre (2).</vt:lpstr>
      <vt:lpstr>Le Tintamarre (3).</vt:lpstr>
      <vt:lpstr>II-A- Guerre de 1870-71.</vt:lpstr>
      <vt:lpstr>31/07/1870</vt:lpstr>
      <vt:lpstr>Présentation PowerPoint</vt:lpstr>
      <vt:lpstr>Le prussien des Prussiens. 21/08/1870</vt:lpstr>
      <vt:lpstr>Présentation PowerPoint</vt:lpstr>
      <vt:lpstr>28/08/1870</vt:lpstr>
      <vt:lpstr>Présentation PowerPoint</vt:lpstr>
      <vt:lpstr>Chansons sur timbre.</vt:lpstr>
      <vt:lpstr>On les aura 4/09/1870.</vt:lpstr>
      <vt:lpstr>Le Tintamarre  02/10/1870.</vt:lpstr>
      <vt:lpstr>Le bon roi Guillaume (2).</vt:lpstr>
      <vt:lpstr>Le bon roi Guillaume (3).</vt:lpstr>
      <vt:lpstr>Le bon roi Guillaume (4).</vt:lpstr>
      <vt:lpstr>Le bon roi Guillaume (5).</vt:lpstr>
      <vt:lpstr>Le bon roi Guillaume (6).</vt:lpstr>
      <vt:lpstr>II-B- Méli-Mélo</vt:lpstr>
      <vt:lpstr>Le Tintamarre  19/06/1870.</vt:lpstr>
      <vt:lpstr>Louis Veuillot (1875).</vt:lpstr>
      <vt:lpstr>Le Tintamarre 19/06/1870.</vt:lpstr>
      <vt:lpstr>Le Tintamarre 19/06/1870.</vt:lpstr>
      <vt:lpstr>Méli-Mélo.</vt:lpstr>
      <vt:lpstr>II-C- Petits cours de médecine à l’usage de tous indiquant d’une manière claire et précise le plus simple et le meilleur moyen de se guérir soi-même, sans médecin et à peu de frais.</vt:lpstr>
      <vt:lpstr>Le Tintamarre  10/07/1870.</vt:lpstr>
      <vt:lpstr>Le Tintamarre 10/07/1870.</vt:lpstr>
      <vt:lpstr>Présentation PowerPoint</vt:lpstr>
      <vt:lpstr>III- Coups de griffe.</vt:lpstr>
      <vt:lpstr>Coups de griffe.</vt:lpstr>
      <vt:lpstr>Coups de griffe.</vt:lpstr>
      <vt:lpstr>Eugène Rouher. Né à Riom, « Vice Empereur ».</vt:lpstr>
      <vt:lpstr>IV- Jeux innocents du Tintamarre.</vt:lpstr>
      <vt:lpstr>Adolphe Alphand.</vt:lpstr>
      <vt:lpstr>Jeux innocents du Tintamarre.</vt:lpstr>
      <vt:lpstr>Petit Dictionnaire badin, gai. Est-ce de Louis GABILLAUD?</vt:lpstr>
      <vt:lpstr>Les Rois chez mon oncle Recapoil.</vt:lpstr>
      <vt:lpstr>Et des débuts…</vt:lpstr>
      <vt:lpstr>Pour une autre fois mais toujours à la même époque:</vt:lpstr>
      <vt:lpstr>Badinguet.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débuts d’un jeune journaliste autour de 1870.</dc:title>
  <dc:creator>Michel</dc:creator>
  <cp:lastModifiedBy>Michel</cp:lastModifiedBy>
  <cp:revision>57</cp:revision>
  <dcterms:created xsi:type="dcterms:W3CDTF">2021-10-07T17:12:52Z</dcterms:created>
  <dcterms:modified xsi:type="dcterms:W3CDTF">2022-02-04T16:42:41Z</dcterms:modified>
</cp:coreProperties>
</file>