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91" r:id="rId3"/>
    <p:sldId id="295" r:id="rId4"/>
    <p:sldId id="297" r:id="rId5"/>
    <p:sldId id="296" r:id="rId6"/>
    <p:sldId id="298" r:id="rId7"/>
    <p:sldId id="299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8420" autoAdjust="0"/>
  </p:normalViewPr>
  <p:slideViewPr>
    <p:cSldViewPr>
      <p:cViewPr>
        <p:scale>
          <a:sx n="90" d="100"/>
          <a:sy n="90" d="100"/>
        </p:scale>
        <p:origin x="-13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pPr/>
              <a:t>28/12/2022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226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 smtClean="0">
                <a:solidFill>
                  <a:srgbClr val="0070C0"/>
                </a:solidFill>
                <a:latin typeface="Calibri"/>
                <a:ea typeface="DejaVu Sans"/>
              </a:rPr>
              <a:t>L’infortuné Jacques </a:t>
            </a:r>
            <a:r>
              <a:rPr lang="fr-FR" sz="4400" b="1" strike="noStrike" spc="-1" dirty="0" err="1" smtClean="0">
                <a:solidFill>
                  <a:srgbClr val="0070C0"/>
                </a:solidFill>
                <a:latin typeface="Calibri"/>
                <a:ea typeface="DejaVu Sans"/>
              </a:rPr>
              <a:t>Laffaille</a:t>
            </a:r>
            <a:endParaRPr lang="fr-FR" sz="4400" b="1" strike="noStrike" spc="-1" dirty="0" smtClean="0">
              <a:solidFill>
                <a:srgbClr val="0070C0"/>
              </a:solidFill>
              <a:latin typeface="Calibri"/>
              <a:ea typeface="DejaVu Sans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652000" y="5446776"/>
            <a:ext cx="211896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Bernard LIAN</a:t>
            </a:r>
            <a:endParaRPr lang="fr-FR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(21/01/2023)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0"/>
            <a:ext cx="13168498" cy="740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3779912" y="1484784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54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5724128" y="2708920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5652120" y="1556792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32856" y="238125"/>
            <a:ext cx="15114588" cy="638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7668344" y="2132856"/>
            <a:ext cx="108000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15238413" cy="857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47664" y="5589240"/>
            <a:ext cx="568863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34189"/>
            <a:ext cx="9143999" cy="514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9625" y="0"/>
            <a:ext cx="22447250" cy="164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251520" y="548680"/>
            <a:ext cx="0" cy="446449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33163" cy="1267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>
            <a:off x="2123728" y="3212976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48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75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5" y="-1"/>
            <a:ext cx="4716016" cy="688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14288"/>
            <a:ext cx="7818437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0841" y="27384"/>
            <a:ext cx="12192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lipse 3"/>
          <p:cNvSpPr/>
          <p:nvPr/>
        </p:nvSpPr>
        <p:spPr>
          <a:xfrm>
            <a:off x="1187624" y="6021288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131840" y="3861048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6660232" y="620688"/>
            <a:ext cx="72008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11690</TotalTime>
  <Words>8</Words>
  <Application>Microsoft Office PowerPoint</Application>
  <PresentationFormat>Affichage à l'écran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790</cp:revision>
  <dcterms:created xsi:type="dcterms:W3CDTF">2017-09-17T07:20:57Z</dcterms:created>
  <dcterms:modified xsi:type="dcterms:W3CDTF">2022-12-28T11:13:39Z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