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91" r:id="rId3"/>
    <p:sldId id="295" r:id="rId4"/>
    <p:sldId id="297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8420" autoAdjust="0"/>
  </p:normalViewPr>
  <p:slideViewPr>
    <p:cSldViewPr>
      <p:cViewPr>
        <p:scale>
          <a:sx n="90" d="100"/>
          <a:sy n="90" d="100"/>
        </p:scale>
        <p:origin x="-139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pPr/>
              <a:t>22/01/2023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226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L’infortuné Jacques </a:t>
            </a:r>
            <a:r>
              <a:rPr lang="fr-FR" sz="4400" b="1" strike="noStrike" spc="-1" dirty="0" err="1" smtClean="0">
                <a:solidFill>
                  <a:srgbClr val="0070C0"/>
                </a:solidFill>
                <a:latin typeface="Calibri"/>
                <a:ea typeface="DejaVu Sans"/>
              </a:rPr>
              <a:t>Laffaille</a:t>
            </a:r>
            <a:endParaRPr lang="fr-FR" sz="4400" b="1" strike="noStrike" spc="-1" dirty="0" smtClean="0">
              <a:solidFill>
                <a:srgbClr val="0070C0"/>
              </a:solidFill>
              <a:latin typeface="Calibri"/>
              <a:ea typeface="DejaVu Sans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652000" y="5446776"/>
            <a:ext cx="211896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Bernard LIAN</a:t>
            </a:r>
            <a:endParaRPr lang="fr-FR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(21/01/2023)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0"/>
            <a:ext cx="13168498" cy="740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3779912" y="1484784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7504" y="15475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Il aurait dû prendre à gauche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21328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Il va tout droit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54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724128" y="2708920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652120" y="1556792"/>
            <a:ext cx="720080" cy="5040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72200" y="1793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 1888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2856" y="238125"/>
            <a:ext cx="15114588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7164288" y="3356992"/>
            <a:ext cx="288032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355976" y="5733256"/>
            <a:ext cx="302433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6228184" y="2060848"/>
            <a:ext cx="1512168" cy="11521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660232" y="15475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Lieu du décès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1523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47664" y="5589240"/>
            <a:ext cx="568863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51520" y="1052736"/>
            <a:ext cx="604867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34189"/>
            <a:ext cx="9143999" cy="514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1763688" y="4509120"/>
            <a:ext cx="864096" cy="7200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308304" y="2348880"/>
            <a:ext cx="1835696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55776" y="598121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Lieu d’habitation de Jacques </a:t>
            </a:r>
            <a:r>
              <a:rPr lang="fr-FR" sz="2000" b="1" dirty="0" err="1" smtClean="0">
                <a:solidFill>
                  <a:srgbClr val="0070C0"/>
                </a:solidFill>
              </a:rPr>
              <a:t>Laffaille</a:t>
            </a:r>
            <a:endParaRPr lang="fr-FR" sz="2000" b="1" dirty="0" smtClean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39952" y="26064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Lieu de décès de Jacques </a:t>
            </a:r>
            <a:r>
              <a:rPr lang="fr-FR" sz="2000" b="1" dirty="0" err="1" smtClean="0">
                <a:solidFill>
                  <a:srgbClr val="FF0000"/>
                </a:solidFill>
              </a:rPr>
              <a:t>Laffaille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748464" y="404664"/>
            <a:ext cx="0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339752" y="5373216"/>
            <a:ext cx="0" cy="86409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06947"/>
            <a:ext cx="7488832" cy="527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3563888" y="2996952"/>
            <a:ext cx="51125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195736" y="3501008"/>
            <a:ext cx="158417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5496" y="2006838"/>
            <a:ext cx="2016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Acte de mariage de </a:t>
            </a:r>
            <a:r>
              <a:rPr lang="fr-FR" sz="2000" b="1" dirty="0" err="1" smtClean="0">
                <a:solidFill>
                  <a:srgbClr val="0070C0"/>
                </a:solidFill>
              </a:rPr>
              <a:t>Laffaille</a:t>
            </a:r>
            <a:r>
              <a:rPr lang="fr-FR" sz="2000" b="1" dirty="0" smtClean="0">
                <a:solidFill>
                  <a:srgbClr val="0070C0"/>
                </a:solidFill>
              </a:rPr>
              <a:t> Jacques :</a:t>
            </a:r>
          </a:p>
          <a:p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2000" b="1" dirty="0" smtClean="0">
                <a:solidFill>
                  <a:srgbClr val="0070C0"/>
                </a:solidFill>
              </a:rPr>
              <a:t>Le nom de la mère de son épouse n’est pas noté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33163" cy="126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2123728" y="3212976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4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67544" y="364502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Les déclarants, infirmiers, ne savent pas signer ???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7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-1"/>
            <a:ext cx="4716016" cy="688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3131840" y="116632"/>
            <a:ext cx="1008112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4288"/>
            <a:ext cx="7818437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0841" y="27384"/>
            <a:ext cx="1219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1187624" y="6021288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31840" y="3861048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660232" y="620688"/>
            <a:ext cx="720080" cy="5040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956376" y="2852936"/>
            <a:ext cx="1368152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923928" y="3212976"/>
            <a:ext cx="3888432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1763688" y="4365104"/>
            <a:ext cx="1296144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7236296" y="1196752"/>
            <a:ext cx="1008112" cy="158417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-1620688" y="836712"/>
            <a:ext cx="136815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-1548680" y="1196752"/>
            <a:ext cx="129614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0" y="611396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Chemin qu’il aurait dû prendre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5496" y="9714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Chemin qu’il a prit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11731</TotalTime>
  <Words>72</Words>
  <Application>Microsoft Office PowerPoint</Application>
  <PresentationFormat>Affichage à l'écran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802</cp:revision>
  <dcterms:created xsi:type="dcterms:W3CDTF">2017-09-17T07:20:57Z</dcterms:created>
  <dcterms:modified xsi:type="dcterms:W3CDTF">2023-01-22T18:26:42Z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