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6"/>
  </p:normalViewPr>
  <p:slideViewPr>
    <p:cSldViewPr snapToGrid="0">
      <p:cViewPr varScale="1">
        <p:scale>
          <a:sx n="136" d="100"/>
          <a:sy n="136" d="100"/>
        </p:scale>
        <p:origin x="42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ad655a7d1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ad655a7d14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4f61f90f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b4f61f90f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4f61f90f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4f61f90f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b4f61f90f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b4f61f90f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4f61f90f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b4f61f90f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4f61f90f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4f61f90f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a5865fcc8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a5865fcc8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b4f61f90f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2b4f61f90f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b4f61f90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b4f61f90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b4f61f90f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b4f61f90f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4f61f90f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b4f61f90f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4f61f90f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b4f61f90f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b4f61f90f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b4f61f90f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4f61f90f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b4f61f90f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4f61f90f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4f61f90f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0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9463" y="176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9463" y="176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9463" y="176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ahoma"/>
              <a:buChar char="●"/>
              <a:defRPr sz="18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ahoma"/>
              <a:buChar char="○"/>
              <a:defRPr sz="1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Char char="■"/>
              <a:defRPr sz="1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Char char="●"/>
              <a:defRPr sz="1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Char char="○"/>
              <a:defRPr sz="1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Char char="■"/>
              <a:defRPr sz="1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Char char="●"/>
              <a:defRPr sz="1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Char char="○"/>
              <a:defRPr sz="1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Tahoma"/>
              <a:buChar char="■"/>
              <a:defRPr sz="1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cxnSp>
        <p:nvCxnSpPr>
          <p:cNvPr id="8" name="Google Shape;8;p1"/>
          <p:cNvCxnSpPr/>
          <p:nvPr/>
        </p:nvCxnSpPr>
        <p:spPr>
          <a:xfrm>
            <a:off x="258350" y="176150"/>
            <a:ext cx="35100" cy="46854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Google Shape;9;p1"/>
          <p:cNvCxnSpPr/>
          <p:nvPr/>
        </p:nvCxnSpPr>
        <p:spPr>
          <a:xfrm flipH="1">
            <a:off x="8830775" y="176150"/>
            <a:ext cx="9300" cy="47913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Google Shape;10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02750" y="3792950"/>
            <a:ext cx="1174500" cy="1174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Robert BERNARD</a:t>
            </a: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Ses études supérieures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dossier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75565" cy="483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4076">
            <a:off x="4430348" y="1269469"/>
            <a:ext cx="4058307" cy="123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1739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50" y="152400"/>
            <a:ext cx="3198164" cy="483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564" y="152400"/>
            <a:ext cx="3774184" cy="4838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22"/>
          <p:cNvCxnSpPr/>
          <p:nvPr/>
        </p:nvCxnSpPr>
        <p:spPr>
          <a:xfrm>
            <a:off x="1069950" y="4202450"/>
            <a:ext cx="2475000" cy="25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22"/>
          <p:cNvCxnSpPr/>
          <p:nvPr/>
        </p:nvCxnSpPr>
        <p:spPr>
          <a:xfrm>
            <a:off x="1069950" y="4483750"/>
            <a:ext cx="2475000" cy="25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22"/>
          <p:cNvCxnSpPr/>
          <p:nvPr/>
        </p:nvCxnSpPr>
        <p:spPr>
          <a:xfrm>
            <a:off x="4223650" y="588400"/>
            <a:ext cx="2905200" cy="303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22"/>
          <p:cNvCxnSpPr/>
          <p:nvPr/>
        </p:nvCxnSpPr>
        <p:spPr>
          <a:xfrm>
            <a:off x="4223650" y="959950"/>
            <a:ext cx="2982300" cy="32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22"/>
          <p:cNvCxnSpPr/>
          <p:nvPr/>
        </p:nvCxnSpPr>
        <p:spPr>
          <a:xfrm>
            <a:off x="4223650" y="1333900"/>
            <a:ext cx="3098400" cy="32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22"/>
          <p:cNvCxnSpPr/>
          <p:nvPr/>
        </p:nvCxnSpPr>
        <p:spPr>
          <a:xfrm>
            <a:off x="4223650" y="1638575"/>
            <a:ext cx="2286300" cy="243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75167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913" y="152400"/>
            <a:ext cx="396817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541425" y="210175"/>
            <a:ext cx="829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Sources</a:t>
            </a: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541425" y="1178250"/>
            <a:ext cx="8005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656565"/>
                </a:solidFill>
                <a:latin typeface="Arial"/>
                <a:ea typeface="Arial"/>
                <a:cs typeface="Arial"/>
                <a:sym typeface="Arial"/>
              </a:rPr>
              <a:t>Retronews pour l’article de journal.</a:t>
            </a:r>
            <a:endParaRPr>
              <a:solidFill>
                <a:srgbClr val="6565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656565"/>
                </a:solidFill>
                <a:latin typeface="Arial"/>
                <a:ea typeface="Arial"/>
                <a:cs typeface="Arial"/>
                <a:sym typeface="Arial"/>
              </a:rPr>
              <a:t>Wikiwand et Wikipédia pour les images.</a:t>
            </a:r>
            <a:endParaRPr>
              <a:solidFill>
                <a:srgbClr val="6565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656565"/>
                </a:solidFill>
                <a:latin typeface="Arial"/>
                <a:ea typeface="Arial"/>
                <a:cs typeface="Arial"/>
                <a:sym typeface="Arial"/>
              </a:rPr>
              <a:t>Dossier personnel de mon grand-père étudiant à Centrale Supélec.</a:t>
            </a:r>
            <a:endParaRPr>
              <a:solidFill>
                <a:srgbClr val="65656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311700" y="210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Départ de cette recherche</a:t>
            </a:r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8100" y="883700"/>
            <a:ext cx="4265507" cy="40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1"/>
          <p:cNvPicPr preferRelativeResize="0"/>
          <p:nvPr/>
        </p:nvPicPr>
        <p:blipFill rotWithShape="1">
          <a:blip r:embed="rId4">
            <a:alphaModFix/>
          </a:blip>
          <a:srcRect b="45613"/>
          <a:stretch/>
        </p:blipFill>
        <p:spPr>
          <a:xfrm>
            <a:off x="394563" y="1469300"/>
            <a:ext cx="3531774" cy="26554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51;p11"/>
          <p:cNvCxnSpPr/>
          <p:nvPr/>
        </p:nvCxnSpPr>
        <p:spPr>
          <a:xfrm rot="10800000" flipH="1">
            <a:off x="4537625" y="1804700"/>
            <a:ext cx="3996300" cy="38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11"/>
          <p:cNvCxnSpPr/>
          <p:nvPr/>
        </p:nvCxnSpPr>
        <p:spPr>
          <a:xfrm>
            <a:off x="4458100" y="1995800"/>
            <a:ext cx="582300" cy="153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11"/>
          <p:cNvSpPr txBox="1"/>
          <p:nvPr/>
        </p:nvSpPr>
        <p:spPr>
          <a:xfrm>
            <a:off x="2276325" y="3104150"/>
            <a:ext cx="16500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Irma CAMMAN</a:t>
            </a:r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311700" y="210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est cette école?</a:t>
            </a:r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Ecole supérieure d’électricité de Paris → Supélec (Centrale Supélec)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Supélec a un service d’archives à Gif-sur-Yvette!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Irma CAMMAN étant décédée en janvier 1930, j’en déduis donc que Robert faisait partie de la promotion 1930.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Je contacte l’école qui m’envoie très rapidement une copie du dossier.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00" y="210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Scolarité au lycée d’Alger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492175" y="1467613"/>
            <a:ext cx="235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Robert a passé un bac C suivi d’une année en «mathématiques élémentaires» et d’une année en «mathématiques spéciales» au lycée d’Alger («math élem» et «math spé»). </a:t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8975" y="1401491"/>
            <a:ext cx="5872350" cy="3548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00" y="297545"/>
            <a:ext cx="7253324" cy="45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210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Etudes supérieures à Alger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11700" y="1596713"/>
            <a:ext cx="2911200" cy="30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Ensuite, il a étudié deux années scolaires à la faculté (université) d’Alger où il a obtenu le certificat de mécanique rationnelle, le certificat de physique appliquée et le certificat de physique générale. Il y a également appris l’anglais.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2901" y="1306268"/>
            <a:ext cx="5508349" cy="3630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210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Diplôme d'électricité à Supélec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16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Avec sa licence en poche, Robert pose sa candidature pour intégrer Supélec à Paris en expliquant son parcours scolaire. Il est accepté et aura même droit à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bourse. Le voilà donc étudiant à Malakoff.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habite en résidence universitaire au 21 boulevard Jourdan, Paris XIVe et rejoint quotidiennement son école à quelques 3 km de là. Aujourd’hui, ce bâtiment héberge la fac de droit (université Descartes). Supélec a déménagé à Gif-sur-Yvette sur la plateau de Saclay.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Robert passera une année scolaire dans cette grande école renommée. Il y sera un (très) bon élève, finira sa formation avec une moyenne de 15,78/20 et sera classé 54ème/162.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sera ensuite recruté par le Gouvernement Général d’Alger en tant qu’ingénieur dans le service “électrification”.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636" y="390412"/>
            <a:ext cx="5736726" cy="425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6548" y="2011000"/>
            <a:ext cx="3864951" cy="29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79" y="206250"/>
            <a:ext cx="4021125" cy="29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425400" y="3145400"/>
            <a:ext cx="40212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visite du président Doumergue en 1927</a:t>
            </a:r>
            <a:endParaRPr sz="12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ange Tre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5620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Macintosh PowerPoint</Application>
  <PresentationFormat>Affichage à l'écran (16:9)</PresentationFormat>
  <Paragraphs>29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Tahoma</vt:lpstr>
      <vt:lpstr>Orange Tree</vt:lpstr>
      <vt:lpstr>Robert BERNARD</vt:lpstr>
      <vt:lpstr>Départ de cette recherche</vt:lpstr>
      <vt:lpstr>Quelle est cette école?</vt:lpstr>
      <vt:lpstr>Scolarité au lycée d’Alger</vt:lpstr>
      <vt:lpstr>Présentation PowerPoint</vt:lpstr>
      <vt:lpstr>Etudes supérieures à Alger</vt:lpstr>
      <vt:lpstr>Diplôme d'électricité à Supélec</vt:lpstr>
      <vt:lpstr>Présentation PowerPoint</vt:lpstr>
      <vt:lpstr>Présentation PowerPoint</vt:lpstr>
      <vt:lpstr>Le dossier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Robert BERNARD</dc:title>
  <cp:lastModifiedBy>Microsoft Office User</cp:lastModifiedBy>
  <cp:revision>1</cp:revision>
  <dcterms:modified xsi:type="dcterms:W3CDTF">2024-02-03T12:02:11Z</dcterms:modified>
</cp:coreProperties>
</file>