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9" r:id="rId5"/>
    <p:sldId id="260" r:id="rId6"/>
    <p:sldId id="261" r:id="rId7"/>
    <p:sldId id="258" r:id="rId8"/>
    <p:sldId id="263" r:id="rId9"/>
    <p:sldId id="265" r:id="rId10"/>
    <p:sldId id="262" r:id="rId11"/>
    <p:sldId id="266" r:id="rId12"/>
    <p:sldId id="267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8819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8010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9376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9520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5904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7381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7891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71909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6331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7118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6308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A6C62-67F2-4D34-BE34-B6F70BA9819A}" type="datetimeFigureOut">
              <a:rPr lang="fr-FR" smtClean="0"/>
              <a:pPr/>
              <a:t>08/09/2018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C2D64-8F37-4EEE-9F1E-84E014F42B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250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Ma moisson de l’été 2018.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Michel STELLY</a:t>
            </a:r>
          </a:p>
          <a:p>
            <a:r>
              <a:rPr lang="fr-FR" sz="2000" dirty="0" smtClean="0"/>
              <a:t> 8/09/2018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xmlns="" val="6386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Hanoï 1/01/1937.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3160" y="1600200"/>
            <a:ext cx="60376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104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6555" y="105592"/>
            <a:ext cx="5319741" cy="66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55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6568" y="35842"/>
            <a:ext cx="3941655" cy="663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83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Ancêtres en 1903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72035"/>
            <a:ext cx="3960439" cy="548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27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Mémoires.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2675192" cy="358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2372" y="1600200"/>
            <a:ext cx="36302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136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Lettres d’un artilleur de marine (1859-1861).</a:t>
            </a:r>
            <a:endParaRPr lang="fr-FR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00200"/>
            <a:ext cx="3311647" cy="520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86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2</a:t>
            </a:r>
            <a:r>
              <a:rPr lang="fr-FR" baseline="30000" dirty="0" smtClean="0"/>
              <a:t>e</a:t>
            </a:r>
            <a:r>
              <a:rPr lang="fr-FR" dirty="0" smtClean="0"/>
              <a:t> Régiment de Grenadiers de la Garde Impériale (1860-1862),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6544"/>
            <a:ext cx="6549564" cy="515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554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Maison familiale en Alsace.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038600" cy="260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683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</a:t>
            </a:r>
            <a:r>
              <a:rPr lang="fr-FR" dirty="0" err="1" smtClean="0"/>
              <a:t>napoléonnien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9317" y="1832693"/>
            <a:ext cx="5585366" cy="406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267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Hanoï 1/01/1937.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7647" y="1600200"/>
            <a:ext cx="628870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03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Pousse-pousse.</a:t>
            </a: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31975"/>
            <a:ext cx="6984776" cy="524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76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50</Words>
  <Application>Microsoft Office PowerPoint</Application>
  <PresentationFormat>Affichage à l'écran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Ma moisson de l’été 2018.</vt:lpstr>
      <vt:lpstr>Ancêtres en 1903</vt:lpstr>
      <vt:lpstr>Mémoires.</vt:lpstr>
      <vt:lpstr>Lettres d’un artilleur de marine (1859-1861).</vt:lpstr>
      <vt:lpstr>2e Régiment de Grenadiers de la Garde Impériale (1860-1862),</vt:lpstr>
      <vt:lpstr>Maison familiale en Alsace.</vt:lpstr>
      <vt:lpstr>Plan napoléonnien.</vt:lpstr>
      <vt:lpstr>Hanoï 1/01/1937.</vt:lpstr>
      <vt:lpstr>Pousse-pousse.</vt:lpstr>
      <vt:lpstr>Hanoï 1/01/1937.</vt:lpstr>
      <vt:lpstr>Diapositive 11</vt:lpstr>
      <vt:lpstr>Diapositive 12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 moisson de l’été 2018.</dc:title>
  <dc:creator>Michel</dc:creator>
  <cp:lastModifiedBy>Castelgom</cp:lastModifiedBy>
  <cp:revision>9</cp:revision>
  <dcterms:created xsi:type="dcterms:W3CDTF">2018-09-07T13:45:51Z</dcterms:created>
  <dcterms:modified xsi:type="dcterms:W3CDTF">2018-09-08T07:19:42Z</dcterms:modified>
</cp:coreProperties>
</file>