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58" r:id="rId4"/>
    <p:sldId id="262" r:id="rId5"/>
    <p:sldId id="263" r:id="rId6"/>
    <p:sldId id="264" r:id="rId7"/>
    <p:sldId id="266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58381-91CE-435C-B8FB-DDDCB45841EE}" type="datetimeFigureOut">
              <a:rPr lang="fr-FR" smtClean="0"/>
              <a:pPr/>
              <a:t>14/10/2017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E6939-4181-4998-B4C3-68D86393DE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03874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E6939-4181-4998-B4C3-68D86393DEB8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21417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DC4E-7E58-40E1-B724-ECDD4C123FC8}" type="datetime1">
              <a:rPr lang="fr-FR" smtClean="0"/>
              <a:pPr/>
              <a:t>14/10/2017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MCG-14/10/2017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3CE4-48C3-4EDB-B2A0-724AF5B6E3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7851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CCA57-2200-4813-8980-80192DC28F18}" type="datetime1">
              <a:rPr lang="fr-FR" smtClean="0"/>
              <a:pPr/>
              <a:t>14/10/2017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MCG-14/10/2017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3CE4-48C3-4EDB-B2A0-724AF5B6E3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88567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F93D-28AF-4682-B0E7-FA41CB89F73B}" type="datetime1">
              <a:rPr lang="fr-FR" smtClean="0"/>
              <a:pPr/>
              <a:t>14/10/2017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MCG-14/10/2017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3CE4-48C3-4EDB-B2A0-724AF5B6E3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9129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31AED-EA38-4341-A347-B43DBEB6B27A}" type="datetime1">
              <a:rPr lang="fr-FR" smtClean="0"/>
              <a:pPr/>
              <a:t>14/10/2017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MCG-14/10/2017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3CE4-48C3-4EDB-B2A0-724AF5B6E3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8316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3049-6950-4539-90CF-3AD46EFAFF07}" type="datetime1">
              <a:rPr lang="fr-FR" smtClean="0"/>
              <a:pPr/>
              <a:t>14/10/2017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MCG-14/10/2017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3CE4-48C3-4EDB-B2A0-724AF5B6E3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1956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7008-3E27-42F9-B139-4BE3F003A622}" type="datetime1">
              <a:rPr lang="fr-FR" smtClean="0"/>
              <a:pPr/>
              <a:t>14/10/2017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MCG-14/10/2017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3CE4-48C3-4EDB-B2A0-724AF5B6E3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6373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E956-4F55-4226-9609-2C8FFA2000D6}" type="datetime1">
              <a:rPr lang="fr-FR" smtClean="0"/>
              <a:pPr/>
              <a:t>14/10/2017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MCG-14/10/2017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3CE4-48C3-4EDB-B2A0-724AF5B6E3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3317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43E8-E886-4A44-81D1-903EB52C7E94}" type="datetime1">
              <a:rPr lang="fr-FR" smtClean="0"/>
              <a:pPr/>
              <a:t>14/10/2017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MCG-14/10/2017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3CE4-48C3-4EDB-B2A0-724AF5B6E3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49907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7654-9012-499E-AE96-07288AD910B8}" type="datetime1">
              <a:rPr lang="fr-FR" smtClean="0"/>
              <a:pPr/>
              <a:t>14/10/2017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MCG-14/10/2017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3CE4-48C3-4EDB-B2A0-724AF5B6E3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98974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9C39-64DB-4DD3-B9F7-2DA2154F4F07}" type="datetime1">
              <a:rPr lang="fr-FR" smtClean="0"/>
              <a:pPr/>
              <a:t>14/10/2017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MCG-14/10/2017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3CE4-48C3-4EDB-B2A0-724AF5B6E3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40381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E975A-36CD-4652-8C3A-611C9CEB7C96}" type="datetime1">
              <a:rPr lang="fr-FR" smtClean="0"/>
              <a:pPr/>
              <a:t>14/10/2017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MCG-14/10/2017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3CE4-48C3-4EDB-B2A0-724AF5B6E3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84036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A83F6-F513-4ED6-B569-4919BE471D51}" type="datetime1">
              <a:rPr lang="fr-FR" smtClean="0"/>
              <a:pPr/>
              <a:t>14/10/2017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MCG-14/10/2017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93CE4-48C3-4EDB-B2A0-724AF5B6E3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04290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440159"/>
          </a:xfrm>
        </p:spPr>
        <p:txBody>
          <a:bodyPr/>
          <a:lstStyle/>
          <a:p>
            <a:r>
              <a:rPr lang="fr-FR" dirty="0" smtClean="0"/>
              <a:t>Mon cousin le braconnier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/>
          <a:lstStyle/>
          <a:p>
            <a:r>
              <a:rPr lang="fr-FR" dirty="0" smtClean="0"/>
              <a:t>Claude FORTIER-MAIRE</a:t>
            </a:r>
          </a:p>
          <a:p>
            <a:r>
              <a:rPr lang="fr-FR" dirty="0" smtClean="0"/>
              <a:t>1823 - 1897</a:t>
            </a:r>
            <a:endParaRPr lang="fr-FR" dirty="0"/>
          </a:p>
        </p:txBody>
      </p:sp>
      <p:pic>
        <p:nvPicPr>
          <p:cNvPr id="4" name="Image 3" descr="http://p8.storage.canalblog.com/87/14/560676/3564644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10875" y="2276872"/>
            <a:ext cx="1291590" cy="16230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MCG-14/10/2017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MCLFM-</a:t>
            </a:r>
            <a:fld id="{55D93CE4-48C3-4EDB-B2A0-724AF5B6E3EF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36911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6652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MCG-14/10/2017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MCLFM-</a:t>
            </a:r>
            <a:fld id="{55D93CE4-48C3-4EDB-B2A0-724AF5B6E3EF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47177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Étymologie  et Histoire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b="1" dirty="0" smtClean="0"/>
              <a:t> </a:t>
            </a:r>
            <a:r>
              <a:rPr lang="fr-FR" b="1" dirty="0"/>
              <a:t>1. </a:t>
            </a:r>
            <a:r>
              <a:rPr lang="fr-FR" i="1" dirty="0"/>
              <a:t>Ca</a:t>
            </a:r>
            <a:r>
              <a:rPr lang="fr-FR" dirty="0"/>
              <a:t> 1178 </a:t>
            </a:r>
            <a:r>
              <a:rPr lang="fr-FR" i="1" dirty="0" err="1"/>
              <a:t>broconnier</a:t>
            </a:r>
            <a:r>
              <a:rPr lang="fr-FR" dirty="0"/>
              <a:t> « veneur ou valet qui s'occupe des chiens de chasse » (</a:t>
            </a:r>
            <a:r>
              <a:rPr lang="fr-FR" i="1" dirty="0" err="1"/>
              <a:t>Renart</a:t>
            </a:r>
            <a:r>
              <a:rPr lang="fr-FR" i="1" dirty="0"/>
              <a:t>,</a:t>
            </a:r>
            <a:r>
              <a:rPr lang="fr-FR" dirty="0"/>
              <a:t> éd. Roques, </a:t>
            </a:r>
            <a:r>
              <a:rPr lang="fr-FR" dirty="0" smtClean="0"/>
              <a:t>v. 13401)</a:t>
            </a:r>
          </a:p>
          <a:p>
            <a:r>
              <a:rPr lang="fr-FR" dirty="0"/>
              <a:t> </a:t>
            </a:r>
            <a:r>
              <a:rPr lang="fr-FR" b="1" dirty="0"/>
              <a:t>2.</a:t>
            </a:r>
            <a:r>
              <a:rPr lang="fr-FR" dirty="0"/>
              <a:t> 1655 </a:t>
            </a:r>
            <a:r>
              <a:rPr lang="fr-FR" i="1" dirty="0" err="1"/>
              <a:t>bracconier</a:t>
            </a:r>
            <a:r>
              <a:rPr lang="fr-FR" dirty="0"/>
              <a:t> « chasseur qui chasse furtivement sur les terres d'autrui » (</a:t>
            </a:r>
            <a:r>
              <a:rPr lang="fr-FR" cap="small" dirty="0" err="1"/>
              <a:t>Salnove</a:t>
            </a:r>
            <a:r>
              <a:rPr lang="fr-FR" dirty="0"/>
              <a:t>, </a:t>
            </a:r>
            <a:r>
              <a:rPr lang="fr-FR" i="1" dirty="0" err="1"/>
              <a:t>Venerie</a:t>
            </a:r>
            <a:r>
              <a:rPr lang="fr-FR" i="1" dirty="0"/>
              <a:t>,</a:t>
            </a:r>
            <a:r>
              <a:rPr lang="fr-FR" dirty="0"/>
              <a:t> p. 150 dans </a:t>
            </a:r>
            <a:r>
              <a:rPr lang="fr-FR" cap="small" dirty="0"/>
              <a:t>La </a:t>
            </a:r>
            <a:r>
              <a:rPr lang="fr-FR" cap="small" dirty="0" err="1"/>
              <a:t>Curne</a:t>
            </a:r>
            <a:r>
              <a:rPr lang="fr-FR" dirty="0"/>
              <a:t>). </a:t>
            </a:r>
            <a:endParaRPr lang="fr-FR" dirty="0" smtClean="0"/>
          </a:p>
          <a:p>
            <a:r>
              <a:rPr lang="fr-FR" dirty="0" smtClean="0"/>
              <a:t>Dér</a:t>
            </a:r>
            <a:r>
              <a:rPr lang="fr-FR" dirty="0"/>
              <a:t>. de </a:t>
            </a:r>
            <a:r>
              <a:rPr lang="fr-FR" i="1" dirty="0"/>
              <a:t>bracon</a:t>
            </a:r>
            <a:r>
              <a:rPr lang="fr-FR" dirty="0"/>
              <a:t> « braque » </a:t>
            </a:r>
            <a:r>
              <a:rPr lang="fr-FR" dirty="0" err="1" smtClean="0"/>
              <a:t>germ</a:t>
            </a:r>
            <a:r>
              <a:rPr lang="fr-FR" dirty="0"/>
              <a:t>. *</a:t>
            </a:r>
            <a:r>
              <a:rPr lang="fr-FR" i="1" dirty="0" err="1"/>
              <a:t>brakkon</a:t>
            </a:r>
            <a:r>
              <a:rPr lang="fr-FR" dirty="0"/>
              <a:t>; du </a:t>
            </a:r>
            <a:r>
              <a:rPr lang="fr-FR" dirty="0" err="1"/>
              <a:t>nomin</a:t>
            </a:r>
            <a:r>
              <a:rPr lang="fr-FR" dirty="0"/>
              <a:t>. *</a:t>
            </a:r>
            <a:r>
              <a:rPr lang="fr-FR" i="1" dirty="0" err="1"/>
              <a:t>brakko</a:t>
            </a:r>
            <a:r>
              <a:rPr lang="fr-FR" dirty="0"/>
              <a:t> « chien de chasse » le </a:t>
            </a:r>
            <a:r>
              <a:rPr lang="fr-FR" dirty="0" err="1"/>
              <a:t>fr.</a:t>
            </a:r>
            <a:r>
              <a:rPr lang="fr-FR" dirty="0"/>
              <a:t> </a:t>
            </a:r>
            <a:r>
              <a:rPr lang="fr-FR" i="1" dirty="0"/>
              <a:t>braque,</a:t>
            </a:r>
            <a:r>
              <a:rPr lang="fr-FR" dirty="0"/>
              <a:t> v. ce mot.</a:t>
            </a:r>
          </a:p>
          <a:p>
            <a:r>
              <a:rPr lang="fr-FR" dirty="0"/>
              <a:t>♦ </a:t>
            </a:r>
            <a:r>
              <a:rPr lang="fr-FR" i="1" dirty="0"/>
              <a:t>Vx.</a:t>
            </a:r>
            <a:r>
              <a:rPr lang="fr-FR" dirty="0"/>
              <a:t> Chasseur, qui, sans violer la loi, tue sans ménagement tout le gibier qu'il peut.</a:t>
            </a:r>
          </a:p>
          <a:p>
            <a:r>
              <a:rPr lang="fr-FR" dirty="0"/>
              <a:t>Celui qui se livre au braconnage, qui s'empare furtivement du gibier ou du poisson </a:t>
            </a:r>
            <a:r>
              <a:rPr lang="fr-FR" dirty="0" smtClean="0"/>
              <a:t>d'autrui.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MCG-14/10/2017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MCLFM-</a:t>
            </a:r>
            <a:fld id="{55D93CE4-48C3-4EDB-B2A0-724AF5B6E3EF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72648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fr-FR" sz="3600" b="1" dirty="0" smtClean="0"/>
              <a:t>Carte Michelin</a:t>
            </a:r>
            <a:br>
              <a:rPr lang="fr-FR" sz="3600" b="1" dirty="0" smtClean="0"/>
            </a:br>
            <a:r>
              <a:rPr lang="fr-FR" sz="3600" b="1" dirty="0" smtClean="0"/>
              <a:t>Loches-sur-</a:t>
            </a:r>
            <a:r>
              <a:rPr lang="fr-FR" sz="3600" b="1" dirty="0" err="1" smtClean="0"/>
              <a:t>Ource</a:t>
            </a:r>
            <a:endParaRPr lang="fr-FR" sz="3600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1412776"/>
            <a:ext cx="9175065" cy="5436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MCG-14/10/2017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MCLFM-</a:t>
            </a:r>
            <a:fld id="{55D93CE4-48C3-4EDB-B2A0-724AF5B6E3EF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41209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Rouget</a:t>
            </a:r>
            <a:r>
              <a:rPr lang="fr-FR" dirty="0"/>
              <a:t> </a:t>
            </a:r>
            <a:r>
              <a:rPr lang="fr-FR" b="1" dirty="0"/>
              <a:t>le</a:t>
            </a:r>
            <a:r>
              <a:rPr lang="fr-FR" dirty="0"/>
              <a:t> </a:t>
            </a:r>
            <a:r>
              <a:rPr lang="fr-FR" b="1" dirty="0"/>
              <a:t>Braconnier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de </a:t>
            </a:r>
            <a:r>
              <a:rPr lang="fr-FR" dirty="0"/>
              <a:t>son vrai nom Louis Rouget, est un braconnier né le 20 avril 1817 à Notre-Dame-du-</a:t>
            </a:r>
            <a:r>
              <a:rPr lang="fr-FR" dirty="0" err="1"/>
              <a:t>Pé</a:t>
            </a:r>
            <a:r>
              <a:rPr lang="fr-FR" dirty="0"/>
              <a:t> (Sarthe) et mort le 18 avril 1858 à Cayenne (Guyane). Il vécut à </a:t>
            </a:r>
            <a:r>
              <a:rPr lang="fr-FR" dirty="0" err="1"/>
              <a:t>Daumeray</a:t>
            </a:r>
            <a:r>
              <a:rPr lang="fr-FR" dirty="0"/>
              <a:t> (Maine-et-Loire). Il fut condamné en 1857 aux travaux forcés à perpétuité pour avoir tiré sur un gendarme.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MCG-14/10/2017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MCLFM-</a:t>
            </a:r>
            <a:fld id="{55D93CE4-48C3-4EDB-B2A0-724AF5B6E3EF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73852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Film </a:t>
            </a:r>
            <a:r>
              <a:rPr lang="fr-FR" dirty="0"/>
              <a:t>de Gilles Cousin  tourné en 1988 avec Pierre </a:t>
            </a:r>
            <a:r>
              <a:rPr lang="fr-FR" dirty="0" err="1"/>
              <a:t>Marzin</a:t>
            </a:r>
            <a:r>
              <a:rPr lang="fr-FR" dirty="0"/>
              <a:t>, </a:t>
            </a:r>
            <a:r>
              <a:rPr lang="fr-FR" dirty="0" err="1"/>
              <a:t>Leny</a:t>
            </a:r>
            <a:r>
              <a:rPr lang="fr-FR" dirty="0"/>
              <a:t> Escudero, Ginette </a:t>
            </a:r>
            <a:r>
              <a:rPr lang="fr-FR" dirty="0" smtClean="0"/>
              <a:t>Garcin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Image 3" descr="Résultat de recherche d'images pour &quot;braconnier&quot;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7920880" cy="43924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MCG-14/10/2017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MCLFM-</a:t>
            </a:r>
            <a:fld id="{55D93CE4-48C3-4EDB-B2A0-724AF5B6E3EF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36996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i="1" dirty="0" smtClean="0"/>
              <a:t>« Au </a:t>
            </a:r>
            <a:r>
              <a:rPr lang="fr-FR" i="1" dirty="0"/>
              <a:t>fond de tout paysan, même du plus honnête, il y a un </a:t>
            </a:r>
            <a:r>
              <a:rPr lang="fr-FR" b="1" i="1" dirty="0"/>
              <a:t>braconnier</a:t>
            </a:r>
            <a:r>
              <a:rPr lang="fr-FR" i="1" dirty="0"/>
              <a:t>; et ça l'intéressait, les collets tendus, les lignes de fond posées, des inventions de sauvage, une guerre de ruses, une lutte continuelle avec le garde champêtre et les gendarmes</a:t>
            </a:r>
            <a:r>
              <a:rPr lang="fr-FR" i="1" dirty="0" smtClean="0"/>
              <a:t>.»</a:t>
            </a:r>
            <a:r>
              <a:rPr lang="fr-FR" dirty="0"/>
              <a:t> </a:t>
            </a:r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r>
              <a:rPr lang="fr-FR" cap="small" dirty="0" smtClean="0"/>
              <a:t>Emile Zola</a:t>
            </a:r>
            <a:r>
              <a:rPr lang="fr-FR" dirty="0"/>
              <a:t>, </a:t>
            </a:r>
            <a:r>
              <a:rPr lang="fr-FR" i="1" dirty="0"/>
              <a:t>La Terre,</a:t>
            </a:r>
            <a:r>
              <a:rPr lang="fr-FR" dirty="0"/>
              <a:t>1887, p. 324.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MCG-14/10/2017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MCLFM-</a:t>
            </a:r>
            <a:fld id="{55D93CE4-48C3-4EDB-B2A0-724AF5B6E3EF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70596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107</Words>
  <Application>Microsoft Office PowerPoint</Application>
  <PresentationFormat>Affichage à l'écran (4:3)</PresentationFormat>
  <Paragraphs>34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Mon cousin le braconnier</vt:lpstr>
      <vt:lpstr>Diapositive 2</vt:lpstr>
      <vt:lpstr>Étymologie  et Histoire </vt:lpstr>
      <vt:lpstr>Carte Michelin Loches-sur-Ource</vt:lpstr>
      <vt:lpstr>Rouget le Braconnier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 cousin le braconnier</dc:title>
  <dc:creator>MCL</dc:creator>
  <cp:lastModifiedBy>Castelgom</cp:lastModifiedBy>
  <cp:revision>18</cp:revision>
  <dcterms:created xsi:type="dcterms:W3CDTF">2017-09-19T21:20:26Z</dcterms:created>
  <dcterms:modified xsi:type="dcterms:W3CDTF">2017-10-14T05:06:39Z</dcterms:modified>
</cp:coreProperties>
</file>