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F44EB-79EB-4318-8AF3-C51F1144E487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E9E31-4D3F-411E-91EA-5FA1B0566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369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Château de Lunéville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E9E31-4D3F-411E-91EA-5FA1B0566C0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974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Place Stanislas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E9E31-4D3F-411E-91EA-5FA1B0566C0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103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France reçoit </a:t>
            </a:r>
            <a:r>
              <a:rPr lang="fr-FR" smtClean="0"/>
              <a:t>la Lorraine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E9E31-4D3F-411E-91EA-5FA1B0566C0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46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3BD1-FD46-41E2-8DC5-3889EA05DB27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A562-8860-498B-BA28-40681C17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4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3BD1-FD46-41E2-8DC5-3889EA05DB27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A562-8860-498B-BA28-40681C17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14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3BD1-FD46-41E2-8DC5-3889EA05DB27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A562-8860-498B-BA28-40681C17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34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3BD1-FD46-41E2-8DC5-3889EA05DB27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A562-8860-498B-BA28-40681C17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20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3BD1-FD46-41E2-8DC5-3889EA05DB27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A562-8860-498B-BA28-40681C17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90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3BD1-FD46-41E2-8DC5-3889EA05DB27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A562-8860-498B-BA28-40681C17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769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3BD1-FD46-41E2-8DC5-3889EA05DB27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A562-8860-498B-BA28-40681C17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979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3BD1-FD46-41E2-8DC5-3889EA05DB27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A562-8860-498B-BA28-40681C17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63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3BD1-FD46-41E2-8DC5-3889EA05DB27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A562-8860-498B-BA28-40681C17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576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3BD1-FD46-41E2-8DC5-3889EA05DB27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A562-8860-498B-BA28-40681C17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64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3BD1-FD46-41E2-8DC5-3889EA05DB27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A562-8860-498B-BA28-40681C17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11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93BD1-FD46-41E2-8DC5-3889EA05DB27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BA562-8860-498B-BA28-40681C17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83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Stanislas LECZINSKI (1677-1766)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Roi élu de  Pologne 1704-1709 (1714).</a:t>
            </a:r>
          </a:p>
          <a:p>
            <a:r>
              <a:rPr lang="fr-FR" dirty="0" smtClean="0"/>
              <a:t>Exils : Deux-Ponts (1714), Strasbourg (1719)  puis Chambord (1725-1733).</a:t>
            </a:r>
          </a:p>
          <a:p>
            <a:r>
              <a:rPr lang="fr-FR" dirty="0" smtClean="0"/>
              <a:t>Mariage de sa fille Marie avec Louis XV (septembre 1726).</a:t>
            </a:r>
          </a:p>
          <a:p>
            <a:r>
              <a:rPr lang="fr-FR" dirty="0" smtClean="0"/>
              <a:t>Roi de Pologne 1733-1734 (1736).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Lorraine ducale : Duc François III épouse Marie Thérèse d’Autriche en 02/1736. (D’où Marie Antoinette).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73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Stanislas LECZINSKI (1677-1766)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Château de Meudon 1736. </a:t>
            </a:r>
          </a:p>
          <a:p>
            <a:r>
              <a:rPr lang="fr-FR" dirty="0" smtClean="0"/>
              <a:t>Déclaration de Meudon (1736). Le « Roi » Stanislas régnera sur le duché de Lorraine jusqu’à, sa mort. Ensuite le Duché reviendra au Roi de France. </a:t>
            </a:r>
          </a:p>
          <a:p>
            <a:r>
              <a:rPr lang="fr-FR" dirty="0" smtClean="0"/>
              <a:t>Le Roi-Duc règne mais ne gouverne pas.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Cour à Lunéville. Embellissements de Lunéville, Nancy (mais par l’Intendant), Saint-Dié…</a:t>
            </a:r>
          </a:p>
          <a:p>
            <a:r>
              <a:rPr lang="fr-FR" dirty="0" smtClean="0"/>
              <a:t>5/02/1766 Stanislas se brûle et décède le 23/02/1766.</a:t>
            </a:r>
          </a:p>
          <a:p>
            <a:r>
              <a:rPr lang="fr-FR" dirty="0" smtClean="0"/>
              <a:t>Arrière-grand-père de Louis XVI.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639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illustrative de l'article Château de Lunév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8752390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26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8" y="476672"/>
            <a:ext cx="8831376" cy="499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978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250ème anniversaire du rattachement de la Lorraine à la Fra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8302728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88565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45</Words>
  <Application>Microsoft Office PowerPoint</Application>
  <PresentationFormat>Affichage à l'écran (4:3)</PresentationFormat>
  <Paragraphs>22</Paragraphs>
  <Slides>5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Stanislas LECZINSKI (1677-1766) </vt:lpstr>
      <vt:lpstr>Stanislas LECZINSKI (1677-1766)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Stanislas LECZINSKI (1677-1766)</dc:title>
  <dc:creator>Michel</dc:creator>
  <cp:lastModifiedBy>Michel</cp:lastModifiedBy>
  <cp:revision>2</cp:revision>
  <dcterms:created xsi:type="dcterms:W3CDTF">2016-04-08T19:54:30Z</dcterms:created>
  <dcterms:modified xsi:type="dcterms:W3CDTF">2016-04-08T20:12:46Z</dcterms:modified>
</cp:coreProperties>
</file>