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F44EB-79EB-4318-8AF3-C51F1144E48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E9E31-4D3F-411E-91EA-5FA1B0566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36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Château de Lunéville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9E31-4D3F-411E-91EA-5FA1B0566C0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97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Place Stanislas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9E31-4D3F-411E-91EA-5FA1B0566C0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10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France reçoit </a:t>
            </a:r>
            <a:r>
              <a:rPr lang="fr-FR" smtClean="0"/>
              <a:t>la Lorraine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E9E31-4D3F-411E-91EA-5FA1B0566C0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46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4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14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34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20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90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9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97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63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76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64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11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3BD1-FD46-41E2-8DC5-3889EA05DB27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562-8860-498B-BA28-40681C17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3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Stanislas LECZINSKI (1677-1766)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Roi élu de  Pologne 1704-1709 (1714).</a:t>
            </a:r>
          </a:p>
          <a:p>
            <a:r>
              <a:rPr lang="fr-FR" dirty="0" smtClean="0"/>
              <a:t>Exils : Deux-Ponts (1714), Strasbourg (1719)  puis Chambord (1725-1733).</a:t>
            </a:r>
          </a:p>
          <a:p>
            <a:r>
              <a:rPr lang="fr-FR" dirty="0" smtClean="0"/>
              <a:t>Mariage de sa fille Marie avec Louis XV (septembre 1726).</a:t>
            </a:r>
          </a:p>
          <a:p>
            <a:r>
              <a:rPr lang="fr-FR" dirty="0" smtClean="0"/>
              <a:t>Roi de Pologne 1733-1734 (1736).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Lorraine ducale : Duc François III épouse Marie Thérèse d’Autriche en 02/1736. (D’où Marie Antoinette).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73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Stanislas LECZINSKI (1677-1766)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Château de Meudon 1736. </a:t>
            </a:r>
          </a:p>
          <a:p>
            <a:r>
              <a:rPr lang="fr-FR" dirty="0" smtClean="0"/>
              <a:t>Déclaration de Meudon (1736). Le « Roi » Stanislas régnera sur le duché de Lorraine jusqu’à, sa mort. Ensuite le Duché reviendra au Roi de France. </a:t>
            </a:r>
          </a:p>
          <a:p>
            <a:r>
              <a:rPr lang="fr-FR" dirty="0" smtClean="0"/>
              <a:t>Le Roi-Duc règne mais ne gouverne pas.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Cour à Lunéville. Embellissements de Lunéville, Nancy (mais par l’Intendant), Saint-Dié…</a:t>
            </a:r>
          </a:p>
          <a:p>
            <a:r>
              <a:rPr lang="fr-FR" dirty="0" smtClean="0"/>
              <a:t>5/02/1766 Stanislas se brûle et décède le 23/02/1766.</a:t>
            </a:r>
          </a:p>
          <a:p>
            <a:r>
              <a:rPr lang="fr-FR" dirty="0" smtClean="0"/>
              <a:t>Arrière-grand-père de Louis XVI.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3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illustrative de l'article Château de Lunévi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5239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2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" y="476672"/>
            <a:ext cx="8831376" cy="499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8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50ème anniversaire du rattachement de la Lorraine à la Fr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30272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8565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Affichage à l'écran (4:3)</PresentationFormat>
  <Paragraphs>22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Stanislas LECZINSKI (1677-1766) </vt:lpstr>
      <vt:lpstr>Stanislas LECZINSKI (1677-1766)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Stanislas LECZINSKI (1677-1766)</dc:title>
  <dc:creator>Michel</dc:creator>
  <cp:lastModifiedBy>Michel</cp:lastModifiedBy>
  <cp:revision>2</cp:revision>
  <dcterms:created xsi:type="dcterms:W3CDTF">2016-04-08T19:54:30Z</dcterms:created>
  <dcterms:modified xsi:type="dcterms:W3CDTF">2016-04-08T20:12:46Z</dcterms:modified>
</cp:coreProperties>
</file>