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2" r:id="rId4"/>
    <p:sldId id="261" r:id="rId5"/>
    <p:sldId id="270" r:id="rId6"/>
    <p:sldId id="265" r:id="rId7"/>
    <p:sldId id="267" r:id="rId8"/>
    <p:sldId id="268" r:id="rId9"/>
    <p:sldId id="257" r:id="rId10"/>
    <p:sldId id="280" r:id="rId11"/>
    <p:sldId id="281" r:id="rId12"/>
    <p:sldId id="279" r:id="rId13"/>
    <p:sldId id="273" r:id="rId14"/>
    <p:sldId id="263" r:id="rId15"/>
    <p:sldId id="264" r:id="rId16"/>
    <p:sldId id="274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537C5-02A6-4BDC-87CB-77A2B8EA2493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B0B9-6AF7-457A-A926-3EB0719AB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92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Louis PICAUDON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6B0B9-6AF7-457A-A926-3EB0719AB46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58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73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67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35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49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50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34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8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01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1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68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04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6DB90-0760-4DD3-96CB-2F1EA5CEE3A8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1638-7737-4D7D-9898-C97CC04D7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66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garde-particulier: Louis PICAUDON </a:t>
            </a:r>
            <a:br>
              <a:rPr lang="fr-FR" dirty="0" smtClean="0"/>
            </a:b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FR" sz="2400" dirty="0" smtClean="0">
              <a:solidFill>
                <a:schemeClr val="tx1"/>
              </a:solidFill>
            </a:endParaRPr>
          </a:p>
          <a:p>
            <a:pPr algn="r"/>
            <a:r>
              <a:rPr lang="fr-FR" sz="2400" dirty="0" smtClean="0">
                <a:solidFill>
                  <a:schemeClr val="tx1"/>
                </a:solidFill>
              </a:rPr>
              <a:t>Michel STELLY</a:t>
            </a:r>
          </a:p>
          <a:p>
            <a:pPr algn="r"/>
            <a:r>
              <a:rPr lang="fr-FR" sz="2400" dirty="0" smtClean="0">
                <a:solidFill>
                  <a:schemeClr val="tx1"/>
                </a:solidFill>
              </a:rPr>
              <a:t>(14/10/2017)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2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78547" cy="65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45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352507" cy="64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20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72037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2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chel\Documents\histoire-généalogie\Photos Généalogie\Photos BERRY\Louis PICAUDON Garde Chass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338796" cy="59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95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Je soussigné, Ernest </a:t>
            </a:r>
            <a:r>
              <a:rPr lang="fr-FR" dirty="0" err="1"/>
              <a:t>Simons</a:t>
            </a:r>
            <a:r>
              <a:rPr lang="fr-FR" dirty="0"/>
              <a:t> demeurant au château de </a:t>
            </a:r>
            <a:r>
              <a:rPr lang="fr-FR" dirty="0" err="1"/>
              <a:t>Montaboulin</a:t>
            </a:r>
            <a:r>
              <a:rPr lang="fr-FR" dirty="0"/>
              <a:t>, commune de </a:t>
            </a:r>
            <a:r>
              <a:rPr lang="fr-FR" dirty="0" err="1"/>
              <a:t>Diors</a:t>
            </a:r>
            <a:r>
              <a:rPr lang="fr-FR" dirty="0"/>
              <a:t> (Indre), déclare par ces présentes nommer garde particulier le sieur </a:t>
            </a:r>
            <a:r>
              <a:rPr lang="fr-FR" u="sng" dirty="0"/>
              <a:t>Picodon</a:t>
            </a:r>
            <a:r>
              <a:rPr lang="fr-FR" dirty="0"/>
              <a:t> Louis demeurant à Fourches, commune de Jeu-les-Bois (Indre), à l'effet de veiller à la garde et conservation des propriétés rurales et forestières que je possède ou pourrais posséder, affermer, même ne serait-ce que pour le droit de </a:t>
            </a:r>
            <a:r>
              <a:rPr lang="fr-FR" dirty="0" smtClean="0"/>
              <a:t>chasse…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673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tueur de loups.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Il aurait tué avec une arme à feu le dernier loup de la forêt de Châteauroux le 28 juin 1893.</a:t>
            </a:r>
            <a:endParaRPr lang="fr-FR" dirty="0"/>
          </a:p>
          <a:p>
            <a:r>
              <a:rPr lang="fr-FR" dirty="0" smtClean="0"/>
              <a:t>Ce loup pesait 38 kg. Sa dépouille a été empaillée.</a:t>
            </a:r>
          </a:p>
          <a:p>
            <a:r>
              <a:rPr lang="fr-FR" dirty="0" smtClean="0"/>
              <a:t>Ce fait est confirmé par le relevé des primes versées pour la destruction </a:t>
            </a:r>
            <a:r>
              <a:rPr lang="fr-FR" smtClean="0"/>
              <a:t>des loups.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95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chel\Documents\histoire-généalogie\Photos Généalogie\Photos BERRY\Louis PICAUDON Reconstitué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24" y="534924"/>
            <a:ext cx="3959352" cy="578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Les braconniers font parler d’eux dans le département de l’Indre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Le Moniteur de l’Indre</a:t>
            </a:r>
          </a:p>
          <a:p>
            <a:r>
              <a:rPr lang="fr-FR" dirty="0" smtClean="0"/>
              <a:t>19 septembre 1883.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38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faits.</a:t>
            </a:r>
            <a:br>
              <a:rPr lang="fr-FR" dirty="0" smtClean="0"/>
            </a:br>
            <a:r>
              <a:rPr lang="fr-FR" sz="3600" dirty="0" smtClean="0"/>
              <a:t>(Le moniteur de l’Indre du 19 septembre 1883).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Le 17 du courant, deux gardes de la propriété du </a:t>
            </a:r>
            <a:r>
              <a:rPr lang="fr-FR" dirty="0" err="1" smtClean="0"/>
              <a:t>Magnet</a:t>
            </a:r>
            <a:r>
              <a:rPr lang="fr-FR" dirty="0" smtClean="0"/>
              <a:t>, appartenant à M. SIMONS, ont eu à faire le coup de feu avec deux braconniers qui s’étaient embusqués dans les bois de Saint-Jean, commune de Jeu-les-Bois.</a:t>
            </a:r>
          </a:p>
          <a:p>
            <a:r>
              <a:rPr lang="fr-FR" dirty="0" smtClean="0"/>
              <a:t>Un des gardes, le nommé </a:t>
            </a:r>
            <a:r>
              <a:rPr lang="fr-FR" dirty="0" err="1" smtClean="0"/>
              <a:t>Picoton</a:t>
            </a:r>
            <a:r>
              <a:rPr lang="fr-FR" dirty="0" smtClean="0"/>
              <a:t>, a été blessé à la jambe mais les deux braconniers ont été également blessés.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445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06007" cy="484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20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procès.</a:t>
            </a:r>
            <a:br>
              <a:rPr lang="fr-FR" dirty="0" smtClean="0"/>
            </a:br>
            <a:r>
              <a:rPr lang="fr-FR" sz="3600" dirty="0" smtClean="0"/>
              <a:t>(Janvier 1884).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La surveillance.</a:t>
            </a:r>
          </a:p>
          <a:p>
            <a:r>
              <a:rPr lang="fr-FR" dirty="0" smtClean="0"/>
              <a:t>Le premier tir sur PICAUDON.</a:t>
            </a:r>
          </a:p>
          <a:p>
            <a:r>
              <a:rPr lang="fr-FR" dirty="0" smtClean="0"/>
              <a:t>Le second tir sur ANVIEUX.</a:t>
            </a:r>
          </a:p>
          <a:p>
            <a:r>
              <a:rPr lang="fr-FR" dirty="0" smtClean="0"/>
              <a:t>Les ripostes.</a:t>
            </a:r>
          </a:p>
          <a:p>
            <a:r>
              <a:rPr lang="fr-FR" smtClean="0"/>
              <a:t>Les </a:t>
            </a:r>
            <a:r>
              <a:rPr lang="fr-FR" dirty="0" smtClean="0"/>
              <a:t>secours.</a:t>
            </a:r>
          </a:p>
          <a:p>
            <a:r>
              <a:rPr lang="fr-FR" dirty="0" smtClean="0"/>
              <a:t>L’agresseur </a:t>
            </a:r>
          </a:p>
          <a:p>
            <a:r>
              <a:rPr lang="fr-FR" dirty="0" smtClean="0"/>
              <a:t>Michel COLLIN.</a:t>
            </a:r>
          </a:p>
          <a:p>
            <a:r>
              <a:rPr lang="fr-FR" dirty="0" smtClean="0"/>
              <a:t>Une expertise.</a:t>
            </a:r>
          </a:p>
          <a:p>
            <a:r>
              <a:rPr lang="fr-FR" dirty="0" smtClean="0"/>
              <a:t>Invalidité de COLLIN.</a:t>
            </a:r>
          </a:p>
          <a:p>
            <a:r>
              <a:rPr lang="fr-FR" dirty="0" smtClean="0"/>
              <a:t>Le jugement.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203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expertise.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Le médecin commis pour examiner les blessures de </a:t>
            </a:r>
            <a:r>
              <a:rPr lang="fr-FR" dirty="0" err="1" smtClean="0"/>
              <a:t>Picaudon</a:t>
            </a:r>
            <a:r>
              <a:rPr lang="fr-FR" dirty="0" smtClean="0"/>
              <a:t> déclare que le coup a été tiré à 5 mètres environ, et des expériences de tir concluantes ont démontré qu’à l distance où le garde se trouvait de l’accusé le plomb possède une force de pénétration de deux centimètres et demi, tandis qu’à la distance indiquée par </a:t>
            </a:r>
            <a:r>
              <a:rPr lang="fr-FR" dirty="0" err="1" smtClean="0"/>
              <a:t>Collin</a:t>
            </a:r>
            <a:r>
              <a:rPr lang="fr-FR" dirty="0" smtClean="0"/>
              <a:t>, la pénétration n’est plus que de deux millimètres, et la victime eût été protégées par ses épais vêtements.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918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Collin</a:t>
            </a:r>
            <a:r>
              <a:rPr lang="fr-FR" dirty="0" smtClean="0"/>
              <a:t> blessé.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Atteint au bras droit par le coup de fusil du garde, il a pour ainsi dire perdu l’usage du bras, ou, du moins, sa blessure lui interdit de se livrer, d’ici à bien longtemps, à un travail pénible.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01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procureur </a:t>
            </a:r>
            <a:r>
              <a:rPr lang="fr-FR" smtClean="0"/>
              <a:t>a soutenu </a:t>
            </a:r>
            <a:r>
              <a:rPr lang="fr-FR" dirty="0" smtClean="0"/>
              <a:t>l’accusation et a réclamé le châtiment nécessaire sans s’opposer à l’admission des circonstances atténuantes.</a:t>
            </a:r>
          </a:p>
          <a:p>
            <a:r>
              <a:rPr lang="fr-FR" dirty="0" err="1" smtClean="0"/>
              <a:t>Collin</a:t>
            </a:r>
            <a:r>
              <a:rPr lang="fr-FR" dirty="0" smtClean="0"/>
              <a:t> a été acquitté sur la question de meurtre et condamné pour délit de chasse à un mois de prison et 50fr. </a:t>
            </a:r>
            <a:r>
              <a:rPr lang="fr-FR" dirty="0"/>
              <a:t>d</a:t>
            </a:r>
            <a:r>
              <a:rPr lang="fr-FR" dirty="0" smtClean="0"/>
              <a:t>’amende.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986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reconnaissance.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Médaille d’Argent accordée par la Société Centrale des Chasseurs pour la Répression du Braconnage.</a:t>
            </a:r>
          </a:p>
          <a:p>
            <a:pPr lvl="1"/>
            <a:r>
              <a:rPr lang="fr-FR" dirty="0" smtClean="0"/>
              <a:t>En date du 28 janvier 1884.</a:t>
            </a:r>
          </a:p>
          <a:p>
            <a:pPr lvl="1"/>
            <a:r>
              <a:rPr lang="fr-FR" dirty="0" smtClean="0"/>
              <a:t>Porte la mention « Nuit du 17 septembre 1883 ».</a:t>
            </a:r>
          </a:p>
          <a:p>
            <a:pPr lvl="1"/>
            <a:r>
              <a:rPr lang="fr-FR" dirty="0" smtClean="0"/>
              <a:t>Diplôme correspondant.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079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467</Words>
  <Application>Microsoft Office PowerPoint</Application>
  <PresentationFormat>Affichage à l'écran (4:3)</PresentationFormat>
  <Paragraphs>39</Paragraphs>
  <Slides>16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Un garde-particulier: Louis PICAUDON  .</vt:lpstr>
      <vt:lpstr>Les braconniers font parler d’eux dans le département de l’Indre</vt:lpstr>
      <vt:lpstr>Les faits. (Le moniteur de l’Indre du 19 septembre 1883).</vt:lpstr>
      <vt:lpstr>Présentation PowerPoint</vt:lpstr>
      <vt:lpstr>Le procès. (Janvier 1884).</vt:lpstr>
      <vt:lpstr>Une expertise. </vt:lpstr>
      <vt:lpstr>Collin blessé.</vt:lpstr>
      <vt:lpstr>Présentation PowerPoint</vt:lpstr>
      <vt:lpstr>La reconnaissance.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tueur de loups.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Michel</cp:lastModifiedBy>
  <cp:revision>16</cp:revision>
  <dcterms:created xsi:type="dcterms:W3CDTF">2017-09-17T07:20:57Z</dcterms:created>
  <dcterms:modified xsi:type="dcterms:W3CDTF">2017-10-13T11:43:11Z</dcterms:modified>
</cp:coreProperties>
</file>