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1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75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07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20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657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45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84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04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90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6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08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12725-8424-4512-BCC0-57C267867E6C}" type="datetimeFigureOut">
              <a:rPr lang="fr-FR" smtClean="0"/>
              <a:t>11/04/2015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4A246-3A20-4B96-8D94-7241CE8CE4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00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e postale ancienne: CPA Mandray, Mairie et Ecole du Cent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846151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77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e postale ancienne: verso: CPA Mandray, Mairie et Ecole du Cent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60794" cy="578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96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tp://ftp.bnf.fr/056/N0563116_JPEG_3_3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0648"/>
            <a:ext cx="4752528" cy="660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15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Maris meurtriers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/>
              <a:t>Le Petit Parisien du 9/01/1909 n° 11760 p 3.</a:t>
            </a:r>
          </a:p>
          <a:p>
            <a:r>
              <a:rPr lang="fr-FR" dirty="0"/>
              <a:t> </a:t>
            </a:r>
          </a:p>
          <a:p>
            <a:r>
              <a:rPr lang="fr-FR" dirty="0"/>
              <a:t>«Saint </a:t>
            </a:r>
            <a:r>
              <a:rPr lang="fr-FR" dirty="0" err="1"/>
              <a:t>Dié</a:t>
            </a:r>
            <a:r>
              <a:rPr lang="fr-FR" dirty="0"/>
              <a:t> 8 janvier</a:t>
            </a:r>
          </a:p>
          <a:p>
            <a:r>
              <a:rPr lang="fr-FR" dirty="0"/>
              <a:t> Emile BONNABÉ de </a:t>
            </a:r>
            <a:r>
              <a:rPr lang="fr-FR" dirty="0" err="1"/>
              <a:t>Mandray</a:t>
            </a:r>
            <a:r>
              <a:rPr lang="fr-FR" dirty="0"/>
              <a:t> ne vivait pas en très bonne intelligence avec sa femme, Hortense VAUTHIER. Hier il l’a tuée à coups de gourdin dans un accès d’ivresse.</a:t>
            </a:r>
          </a:p>
          <a:p>
            <a:r>
              <a:rPr lang="fr-FR" dirty="0"/>
              <a:t>Les parents d’Hortense VAUTHIER qui se doutaient du drame avertirent le maire de </a:t>
            </a:r>
            <a:r>
              <a:rPr lang="fr-FR" dirty="0" err="1"/>
              <a:t>Mandray</a:t>
            </a:r>
            <a:r>
              <a:rPr lang="fr-FR" dirty="0"/>
              <a:t> qui se rendit chez BONNABÉ, où il découvrit sous la cheminée, la victime recouverte d’un sac et baignant dans une mare de sang.</a:t>
            </a:r>
          </a:p>
          <a:p>
            <a:r>
              <a:rPr lang="fr-FR" dirty="0"/>
              <a:t>La gendarmerie de Fraize a arrêté BONNABÉ qui était couché, ivre-mort.</a:t>
            </a:r>
          </a:p>
          <a:p>
            <a:r>
              <a:rPr lang="fr-FR" dirty="0"/>
              <a:t>Le juge d’instruction a fait subir ce matin à BONNABÉ un interrogatoire d’identité.</a:t>
            </a:r>
          </a:p>
          <a:p>
            <a:r>
              <a:rPr lang="fr-FR" dirty="0"/>
              <a:t>On attend au parquet les résultats de l’autopsie de la victime </a:t>
            </a:r>
            <a:r>
              <a:rPr lang="fr-FR" dirty="0" smtClean="0"/>
              <a:t>».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57381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</Words>
  <Application>Microsoft Office PowerPoint</Application>
  <PresentationFormat>Affichage à l'écran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Maris meurtriers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Michel</dc:creator>
  <cp:lastModifiedBy>Michel</cp:lastModifiedBy>
  <cp:revision>2</cp:revision>
  <dcterms:created xsi:type="dcterms:W3CDTF">2015-04-11T05:58:37Z</dcterms:created>
  <dcterms:modified xsi:type="dcterms:W3CDTF">2015-04-11T06:27:50Z</dcterms:modified>
</cp:coreProperties>
</file>