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307" r:id="rId3"/>
    <p:sldId id="308" r:id="rId4"/>
    <p:sldId id="309" r:id="rId5"/>
    <p:sldId id="312" r:id="rId6"/>
    <p:sldId id="310" r:id="rId7"/>
    <p:sldId id="311" r:id="rId8"/>
    <p:sldId id="322" r:id="rId9"/>
    <p:sldId id="314" r:id="rId10"/>
    <p:sldId id="313" r:id="rId11"/>
    <p:sldId id="315" r:id="rId12"/>
    <p:sldId id="318" r:id="rId13"/>
    <p:sldId id="316" r:id="rId14"/>
    <p:sldId id="317" r:id="rId15"/>
    <p:sldId id="321" r:id="rId16"/>
    <p:sldId id="319" r:id="rId17"/>
    <p:sldId id="320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</p:sldIdLst>
  <p:sldSz cx="9144000" cy="6858000" type="screen4x3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8420" autoAdjust="0"/>
  </p:normalViewPr>
  <p:slideViewPr>
    <p:cSldViewPr>
      <p:cViewPr>
        <p:scale>
          <a:sx n="90" d="100"/>
          <a:sy n="90" d="100"/>
        </p:scale>
        <p:origin x="-139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859C9-9F63-4801-B650-FBFBD8F60624}" type="datetimeFigureOut">
              <a:rPr lang="fr-FR" smtClean="0"/>
              <a:pPr/>
              <a:t>09/03/2023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FCB6E-5C39-4711-B096-3A5E5FAEA6B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337900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685800" y="2967120"/>
            <a:ext cx="7770960" cy="226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4400" b="1" strike="noStrike" spc="-1" dirty="0" smtClean="0">
                <a:solidFill>
                  <a:srgbClr val="0070C0"/>
                </a:solidFill>
                <a:latin typeface="Calibri"/>
                <a:ea typeface="DejaVu Sans"/>
              </a:rPr>
              <a:t>Les aîné(e)s de la maison </a:t>
            </a:r>
            <a:r>
              <a:rPr lang="fr-FR" sz="4400" b="1" strike="noStrike" spc="-1" dirty="0" err="1" smtClean="0">
                <a:solidFill>
                  <a:srgbClr val="0070C0"/>
                </a:solidFill>
                <a:latin typeface="Calibri"/>
                <a:ea typeface="DejaVu Sans"/>
              </a:rPr>
              <a:t>Ourdisa</a:t>
            </a:r>
            <a:r>
              <a:rPr lang="fr-FR" sz="4400" b="1" strike="noStrike" spc="-1" dirty="0" smtClean="0">
                <a:solidFill>
                  <a:srgbClr val="0070C0"/>
                </a:solidFill>
                <a:latin typeface="Calibri"/>
                <a:ea typeface="DejaVu Sans"/>
              </a:rPr>
              <a:t> à </a:t>
            </a:r>
            <a:r>
              <a:rPr lang="fr-FR" sz="4400" b="1" strike="noStrike" spc="-1" dirty="0" err="1" smtClean="0">
                <a:solidFill>
                  <a:srgbClr val="0070C0"/>
                </a:solidFill>
                <a:latin typeface="Calibri"/>
                <a:ea typeface="DejaVu Sans"/>
              </a:rPr>
              <a:t>Germs</a:t>
            </a:r>
            <a:r>
              <a:rPr lang="fr-FR" sz="4400" b="1" strike="noStrike" spc="-1" dirty="0" smtClean="0">
                <a:solidFill>
                  <a:srgbClr val="0070C0"/>
                </a:solidFill>
                <a:latin typeface="Calibri"/>
                <a:ea typeface="DejaVu Sans"/>
              </a:rPr>
              <a:t> (HP)</a:t>
            </a:r>
          </a:p>
        </p:txBody>
      </p:sp>
      <p:sp>
        <p:nvSpPr>
          <p:cNvPr id="39" name="CustomShape 2"/>
          <p:cNvSpPr/>
          <p:nvPr/>
        </p:nvSpPr>
        <p:spPr>
          <a:xfrm>
            <a:off x="5652000" y="5446776"/>
            <a:ext cx="2118960" cy="100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r">
              <a:lnSpc>
                <a:spcPct val="100000"/>
              </a:lnSpc>
              <a:spcBef>
                <a:spcPts val="479"/>
              </a:spcBef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Bernard LIAN</a:t>
            </a:r>
            <a:endParaRPr lang="fr-FR" sz="24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79"/>
              </a:spcBef>
            </a:pPr>
            <a:r>
              <a:rPr lang="fr-FR" sz="24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(11/03/2023)</a:t>
            </a:r>
            <a:endParaRPr lang="fr-FR" sz="2400" b="0" strike="noStrike" spc="-1" dirty="0">
              <a:latin typeface="Arial"/>
            </a:endParaRPr>
          </a:p>
        </p:txBody>
      </p:sp>
      <p:pic>
        <p:nvPicPr>
          <p:cNvPr id="40" name="Picture 2"/>
          <p:cNvPicPr/>
          <p:nvPr/>
        </p:nvPicPr>
        <p:blipFill>
          <a:blip r:embed="rId2" cstate="print"/>
          <a:stretch/>
        </p:blipFill>
        <p:spPr>
          <a:xfrm>
            <a:off x="179640" y="188640"/>
            <a:ext cx="2590920" cy="27766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9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216008" cy="366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43608" y="1700808"/>
            <a:ext cx="69847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Sosa 118 (G7) : </a:t>
            </a:r>
            <a:r>
              <a:rPr lang="fr-FR" b="1" dirty="0" err="1" smtClean="0"/>
              <a:t>Douly</a:t>
            </a:r>
            <a:r>
              <a:rPr lang="fr-FR" b="1" dirty="0" smtClean="0"/>
              <a:t> François Noël ou </a:t>
            </a:r>
            <a:r>
              <a:rPr lang="fr-FR" b="1" dirty="0" err="1" smtClean="0"/>
              <a:t>Natalis</a:t>
            </a:r>
            <a:r>
              <a:rPr lang="fr-FR" b="1" dirty="0" smtClean="0"/>
              <a:t> dit </a:t>
            </a:r>
            <a:r>
              <a:rPr lang="fr-FR" b="1" dirty="0" err="1" smtClean="0"/>
              <a:t>Ordiza</a:t>
            </a:r>
            <a:endParaRPr lang="fr-FR" b="1" dirty="0" smtClean="0"/>
          </a:p>
          <a:p>
            <a:r>
              <a:rPr lang="fr-FR" dirty="0" smtClean="0"/>
              <a:t>Né le 25 décembre 1765 ; décédé le 24 août 1821 (55 ans)</a:t>
            </a:r>
          </a:p>
          <a:p>
            <a:r>
              <a:rPr lang="fr-FR" dirty="0" smtClean="0"/>
              <a:t>Marié entre le 1</a:t>
            </a:r>
            <a:r>
              <a:rPr lang="fr-FR" baseline="30000" dirty="0" smtClean="0"/>
              <a:t>er</a:t>
            </a:r>
            <a:r>
              <a:rPr lang="fr-FR" dirty="0" smtClean="0"/>
              <a:t> janvier et le 30 avril 1793 avec </a:t>
            </a:r>
            <a:r>
              <a:rPr lang="fr-FR" dirty="0" err="1" smtClean="0"/>
              <a:t>Majourau</a:t>
            </a:r>
            <a:r>
              <a:rPr lang="fr-FR" dirty="0" smtClean="0"/>
              <a:t> Marie dite </a:t>
            </a:r>
            <a:r>
              <a:rPr lang="fr-FR" dirty="0" err="1" smtClean="0"/>
              <a:t>Nabias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1</a:t>
            </a:r>
            <a:r>
              <a:rPr lang="fr-FR" baseline="30000" dirty="0" smtClean="0"/>
              <a:t>er</a:t>
            </a:r>
            <a:r>
              <a:rPr lang="fr-FR" dirty="0" smtClean="0"/>
              <a:t> maire de </a:t>
            </a:r>
            <a:r>
              <a:rPr lang="fr-FR" dirty="0" err="1" smtClean="0"/>
              <a:t>Germs</a:t>
            </a:r>
            <a:r>
              <a:rPr lang="fr-FR" dirty="0" smtClean="0"/>
              <a:t> de 1810 à 1815</a:t>
            </a:r>
          </a:p>
          <a:p>
            <a:endParaRPr lang="fr-FR" dirty="0" smtClean="0"/>
          </a:p>
          <a:p>
            <a:r>
              <a:rPr lang="fr-FR" dirty="0" smtClean="0"/>
              <a:t>8 enfants dont la 1</a:t>
            </a:r>
            <a:r>
              <a:rPr lang="fr-FR" baseline="30000" dirty="0" smtClean="0"/>
              <a:t>ère</a:t>
            </a:r>
            <a:r>
              <a:rPr lang="fr-FR" dirty="0" smtClean="0"/>
              <a:t> née le 15 juin 1793, quelques mois après le mariage de ses parents</a:t>
            </a:r>
          </a:p>
          <a:p>
            <a:r>
              <a:rPr lang="fr-FR" dirty="0" smtClean="0"/>
              <a:t>Et la dernière le 23 juin 1813</a:t>
            </a:r>
          </a:p>
          <a:p>
            <a:endParaRPr lang="fr-FR" dirty="0" smtClean="0"/>
          </a:p>
          <a:p>
            <a:r>
              <a:rPr lang="fr-FR" dirty="0" smtClean="0"/>
              <a:t>A noter que la sœur et l’épouse de François ont accouché dans la même maison d’</a:t>
            </a:r>
            <a:r>
              <a:rPr lang="fr-FR" dirty="0" err="1" smtClean="0"/>
              <a:t>Ordizan</a:t>
            </a:r>
            <a:r>
              <a:rPr lang="fr-FR" dirty="0" smtClean="0"/>
              <a:t> à 3 jours d’écart, en 1796</a:t>
            </a:r>
          </a:p>
          <a:p>
            <a:endParaRPr lang="fr-FR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395536" y="62068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Sosa 236 (G8) : </a:t>
            </a:r>
            <a:r>
              <a:rPr lang="fr-FR" dirty="0" err="1" smtClean="0"/>
              <a:t>Douly</a:t>
            </a:r>
            <a:r>
              <a:rPr lang="fr-FR" dirty="0" smtClean="0"/>
              <a:t> Bernard dit </a:t>
            </a:r>
            <a:r>
              <a:rPr lang="fr-FR" dirty="0" err="1" smtClean="0"/>
              <a:t>Ordiza</a:t>
            </a:r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670"/>
            <a:ext cx="12204848" cy="686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22115"/>
            <a:ext cx="9205339" cy="296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43608" y="2060848"/>
            <a:ext cx="69847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Sosa 59 (G6) : </a:t>
            </a:r>
            <a:r>
              <a:rPr lang="fr-FR" b="1" dirty="0" err="1" smtClean="0"/>
              <a:t>Douly</a:t>
            </a:r>
            <a:r>
              <a:rPr lang="fr-FR" b="1" dirty="0" smtClean="0"/>
              <a:t> Marie dite </a:t>
            </a:r>
            <a:r>
              <a:rPr lang="fr-FR" b="1" dirty="0" err="1" smtClean="0"/>
              <a:t>Ordiza</a:t>
            </a:r>
            <a:endParaRPr lang="fr-FR" b="1" dirty="0" smtClean="0"/>
          </a:p>
          <a:p>
            <a:r>
              <a:rPr lang="fr-FR" dirty="0" smtClean="0"/>
              <a:t>Née le 15 juin 1793 ; décédée le 23 octobre 1878 (85 ans ; son acte de décès disant… 100 ans)</a:t>
            </a:r>
          </a:p>
          <a:p>
            <a:r>
              <a:rPr lang="fr-FR" dirty="0" smtClean="0"/>
              <a:t>Mariée le 29 janvier 1812 à 18 ans avec </a:t>
            </a:r>
            <a:r>
              <a:rPr lang="fr-FR" dirty="0" err="1" smtClean="0"/>
              <a:t>Lanne</a:t>
            </a:r>
            <a:r>
              <a:rPr lang="fr-FR" dirty="0" smtClean="0"/>
              <a:t> Pierre dit Coste, 35 ans</a:t>
            </a:r>
          </a:p>
          <a:p>
            <a:endParaRPr lang="fr-FR" dirty="0" smtClean="0"/>
          </a:p>
          <a:p>
            <a:r>
              <a:rPr lang="fr-FR" dirty="0" smtClean="0"/>
              <a:t>Mariage célébré par le père de l’épouse</a:t>
            </a:r>
          </a:p>
          <a:p>
            <a:endParaRPr lang="fr-FR" dirty="0" smtClean="0"/>
          </a:p>
          <a:p>
            <a:r>
              <a:rPr lang="fr-FR" dirty="0" smtClean="0"/>
              <a:t>1 enfant, </a:t>
            </a:r>
            <a:r>
              <a:rPr lang="fr-FR" dirty="0" err="1" smtClean="0"/>
              <a:t>Douly</a:t>
            </a:r>
            <a:r>
              <a:rPr lang="fr-FR" dirty="0" smtClean="0"/>
              <a:t> Marie, née en 1814</a:t>
            </a:r>
          </a:p>
          <a:p>
            <a:endParaRPr lang="fr-FR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395536" y="62068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Sosa 118 (G7) : </a:t>
            </a:r>
            <a:r>
              <a:rPr lang="fr-FR" dirty="0" err="1" smtClean="0"/>
              <a:t>Douly</a:t>
            </a:r>
            <a:r>
              <a:rPr lang="fr-FR" dirty="0" smtClean="0"/>
              <a:t> François dit </a:t>
            </a:r>
            <a:r>
              <a:rPr lang="fr-FR" dirty="0" err="1" smtClean="0"/>
              <a:t>Ordiza</a:t>
            </a:r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554" y="44622"/>
            <a:ext cx="9175556" cy="662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43608" y="2060848"/>
            <a:ext cx="69847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Sosa 29 (G5) : </a:t>
            </a:r>
            <a:r>
              <a:rPr lang="fr-FR" b="1" dirty="0" err="1" smtClean="0"/>
              <a:t>Lanne</a:t>
            </a:r>
            <a:r>
              <a:rPr lang="fr-FR" b="1" dirty="0" smtClean="0"/>
              <a:t> Marie dite </a:t>
            </a:r>
            <a:r>
              <a:rPr lang="fr-FR" b="1" dirty="0" err="1" smtClean="0"/>
              <a:t>Ordiza</a:t>
            </a:r>
            <a:endParaRPr lang="fr-FR" b="1" dirty="0" smtClean="0"/>
          </a:p>
          <a:p>
            <a:r>
              <a:rPr lang="fr-FR" dirty="0" smtClean="0"/>
              <a:t>Née le 18 mars 1815 ; décédée le 22 mars 1902 (88 ans)</a:t>
            </a:r>
          </a:p>
          <a:p>
            <a:r>
              <a:rPr lang="fr-FR" dirty="0" smtClean="0"/>
              <a:t>Mariée le 15 février 1836 à 21 ans avec </a:t>
            </a:r>
            <a:r>
              <a:rPr lang="fr-FR" dirty="0" err="1" smtClean="0"/>
              <a:t>Mengelle</a:t>
            </a:r>
            <a:r>
              <a:rPr lang="fr-FR" dirty="0" smtClean="0"/>
              <a:t> Noël, 25 ans</a:t>
            </a:r>
          </a:p>
          <a:p>
            <a:endParaRPr lang="fr-FR" dirty="0" smtClean="0"/>
          </a:p>
          <a:p>
            <a:r>
              <a:rPr lang="fr-FR" dirty="0" smtClean="0"/>
              <a:t>8 enfants dont :</a:t>
            </a:r>
          </a:p>
          <a:p>
            <a:pPr>
              <a:buFontTx/>
              <a:buChar char="-"/>
            </a:pPr>
            <a:r>
              <a:rPr lang="fr-FR" dirty="0" smtClean="0"/>
              <a:t> </a:t>
            </a:r>
            <a:r>
              <a:rPr lang="fr-FR" dirty="0" err="1" smtClean="0"/>
              <a:t>Mengelle</a:t>
            </a:r>
            <a:r>
              <a:rPr lang="fr-FR" dirty="0" smtClean="0"/>
              <a:t> Pascal, l’aîné, né le 15 décembre 1835… sous le nom de </a:t>
            </a:r>
            <a:r>
              <a:rPr lang="fr-FR" dirty="0" err="1" smtClean="0"/>
              <a:t>Lanne</a:t>
            </a:r>
            <a:endParaRPr lang="fr-FR" dirty="0" smtClean="0"/>
          </a:p>
          <a:p>
            <a:r>
              <a:rPr lang="fr-FR" dirty="0" smtClean="0"/>
              <a:t>Reconnu le 15 février 1836, jour du mariage de ses parents</a:t>
            </a:r>
          </a:p>
          <a:p>
            <a:r>
              <a:rPr lang="fr-FR" dirty="0" smtClean="0"/>
              <a:t>Décèdera célibataire en 1901 à 65 ans</a:t>
            </a:r>
          </a:p>
          <a:p>
            <a:r>
              <a:rPr lang="fr-FR" dirty="0" smtClean="0"/>
              <a:t>N’héritera pas de la maison… comme ses frères et sœurs suivants</a:t>
            </a:r>
          </a:p>
          <a:p>
            <a:endParaRPr lang="fr-FR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395536" y="62068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Sosa 59 (G6) : </a:t>
            </a:r>
            <a:r>
              <a:rPr lang="fr-FR" dirty="0" err="1" smtClean="0"/>
              <a:t>Douly</a:t>
            </a:r>
            <a:r>
              <a:rPr lang="fr-FR" dirty="0" smtClean="0"/>
              <a:t> Marie dite </a:t>
            </a:r>
            <a:r>
              <a:rPr lang="fr-FR" dirty="0" err="1" smtClean="0"/>
              <a:t>Ordiza</a:t>
            </a:r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6672" y="-1179512"/>
            <a:ext cx="15238413" cy="857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68760"/>
            <a:ext cx="9144000" cy="431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908720"/>
            <a:ext cx="9143998" cy="520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43608" y="1628800"/>
            <a:ext cx="69847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Sosa 29 (G5) : </a:t>
            </a:r>
            <a:r>
              <a:rPr lang="fr-FR" b="1" dirty="0" err="1" smtClean="0"/>
              <a:t>Lanne</a:t>
            </a:r>
            <a:r>
              <a:rPr lang="fr-FR" b="1" dirty="0" smtClean="0"/>
              <a:t> Marie dite </a:t>
            </a:r>
            <a:r>
              <a:rPr lang="fr-FR" b="1" dirty="0" err="1" smtClean="0"/>
              <a:t>Ordiza</a:t>
            </a:r>
            <a:endParaRPr lang="fr-FR" b="1" dirty="0" smtClean="0"/>
          </a:p>
          <a:p>
            <a:r>
              <a:rPr lang="fr-FR" dirty="0" smtClean="0"/>
              <a:t>Née le 18 mars 1815 ; décédée le 22 mars 1902 (88 ans)</a:t>
            </a:r>
          </a:p>
          <a:p>
            <a:r>
              <a:rPr lang="fr-FR" dirty="0" smtClean="0"/>
              <a:t>Mariée le 15 février 1836 à 21 ans avec </a:t>
            </a:r>
            <a:r>
              <a:rPr lang="fr-FR" dirty="0" err="1" smtClean="0"/>
              <a:t>Mengelle</a:t>
            </a:r>
            <a:r>
              <a:rPr lang="fr-FR" dirty="0" smtClean="0"/>
              <a:t> Noël, 25 ans (sera maire de </a:t>
            </a:r>
            <a:r>
              <a:rPr lang="fr-FR" dirty="0" err="1" smtClean="0"/>
              <a:t>Germs</a:t>
            </a:r>
            <a:r>
              <a:rPr lang="fr-FR" dirty="0" smtClean="0"/>
              <a:t> de 1874 à 1878)</a:t>
            </a:r>
          </a:p>
          <a:p>
            <a:endParaRPr lang="fr-FR" dirty="0" smtClean="0"/>
          </a:p>
          <a:p>
            <a:r>
              <a:rPr lang="fr-FR" dirty="0" smtClean="0"/>
              <a:t>8 enfants dont :</a:t>
            </a:r>
          </a:p>
          <a:p>
            <a:pPr>
              <a:buFontTx/>
              <a:buChar char="-"/>
            </a:pPr>
            <a:r>
              <a:rPr lang="fr-FR" dirty="0" smtClean="0"/>
              <a:t> </a:t>
            </a:r>
            <a:r>
              <a:rPr lang="fr-FR" dirty="0" err="1" smtClean="0"/>
              <a:t>Mengelle</a:t>
            </a:r>
            <a:r>
              <a:rPr lang="fr-FR" dirty="0" smtClean="0"/>
              <a:t> Pascal, l’aîné, né le 15 décembre 1835… sous le nom de </a:t>
            </a:r>
            <a:r>
              <a:rPr lang="fr-FR" dirty="0" err="1" smtClean="0"/>
              <a:t>Lanne</a:t>
            </a:r>
            <a:endParaRPr lang="fr-FR" dirty="0" smtClean="0"/>
          </a:p>
          <a:p>
            <a:r>
              <a:rPr lang="fr-FR" dirty="0" smtClean="0"/>
              <a:t>Reconnu le 15 février 1836, jour du mariage de ses parents</a:t>
            </a:r>
          </a:p>
          <a:p>
            <a:r>
              <a:rPr lang="fr-FR" dirty="0" smtClean="0"/>
              <a:t>Décèdera célibataire en 1901 à 65 ans</a:t>
            </a:r>
          </a:p>
          <a:p>
            <a:r>
              <a:rPr lang="fr-FR" dirty="0" smtClean="0"/>
              <a:t>N’héritera pas de la maison… ni ses frères et sœurs suivants</a:t>
            </a:r>
          </a:p>
          <a:p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…</a:t>
            </a:r>
          </a:p>
          <a:p>
            <a:pPr>
              <a:buFontTx/>
              <a:buChar char="-"/>
            </a:pPr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 </a:t>
            </a:r>
            <a:r>
              <a:rPr lang="fr-FR" dirty="0" err="1" smtClean="0"/>
              <a:t>Mengelle</a:t>
            </a:r>
            <a:r>
              <a:rPr lang="fr-FR" dirty="0" smtClean="0"/>
              <a:t> Basile, 6</a:t>
            </a:r>
            <a:r>
              <a:rPr lang="fr-FR" baseline="30000" dirty="0" smtClean="0"/>
              <a:t>ème</a:t>
            </a:r>
            <a:r>
              <a:rPr lang="fr-FR" dirty="0" smtClean="0"/>
              <a:t> enfant</a:t>
            </a:r>
          </a:p>
          <a:p>
            <a:endParaRPr lang="fr-FR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395536" y="62068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Sosa 59 (G6) : </a:t>
            </a:r>
            <a:r>
              <a:rPr lang="fr-FR" dirty="0" err="1" smtClean="0"/>
              <a:t>Douly</a:t>
            </a:r>
            <a:r>
              <a:rPr lang="fr-FR" dirty="0" smtClean="0"/>
              <a:t> Marie dite </a:t>
            </a:r>
            <a:r>
              <a:rPr lang="fr-FR" dirty="0" err="1" smtClean="0"/>
              <a:t>Ordiza</a:t>
            </a:r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43608" y="2060848"/>
            <a:ext cx="69847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Sosa 14 (G4) : </a:t>
            </a:r>
            <a:r>
              <a:rPr lang="fr-FR" b="1" dirty="0" err="1" smtClean="0"/>
              <a:t>Mengelle</a:t>
            </a:r>
            <a:r>
              <a:rPr lang="fr-FR" b="1" dirty="0" smtClean="0"/>
              <a:t> Basile</a:t>
            </a:r>
          </a:p>
          <a:p>
            <a:r>
              <a:rPr lang="fr-FR" dirty="0" smtClean="0"/>
              <a:t>Né le 27 décembre 1848 ; décédé le 15 janvier 1922 (73 ans)</a:t>
            </a:r>
          </a:p>
          <a:p>
            <a:r>
              <a:rPr lang="fr-FR" dirty="0" smtClean="0"/>
              <a:t>Marié le 16 octobre 1875 à 26 ans avec Crampe Marie Eugénie, 22 ans</a:t>
            </a:r>
          </a:p>
          <a:p>
            <a:endParaRPr lang="fr-FR" dirty="0" smtClean="0"/>
          </a:p>
          <a:p>
            <a:r>
              <a:rPr lang="fr-FR" dirty="0" smtClean="0"/>
              <a:t>Sera maire de </a:t>
            </a:r>
            <a:r>
              <a:rPr lang="fr-FR" dirty="0" err="1" smtClean="0"/>
              <a:t>Germs</a:t>
            </a:r>
            <a:r>
              <a:rPr lang="fr-FR" dirty="0" smtClean="0"/>
              <a:t> de 1887 à 1892</a:t>
            </a:r>
          </a:p>
          <a:p>
            <a:endParaRPr lang="fr-FR" dirty="0" smtClean="0"/>
          </a:p>
          <a:p>
            <a:r>
              <a:rPr lang="fr-FR" dirty="0" smtClean="0"/>
              <a:t>10 enfants dont :</a:t>
            </a:r>
          </a:p>
          <a:p>
            <a:pPr>
              <a:buFontTx/>
              <a:buChar char="-"/>
            </a:pPr>
            <a:r>
              <a:rPr lang="fr-FR" dirty="0" smtClean="0"/>
              <a:t> </a:t>
            </a:r>
            <a:r>
              <a:rPr lang="fr-FR" dirty="0" err="1" smtClean="0"/>
              <a:t>Mengelle</a:t>
            </a:r>
            <a:r>
              <a:rPr lang="fr-FR" dirty="0" smtClean="0"/>
              <a:t> Julie Amélie, l’aînée, décédée à 20 mois</a:t>
            </a:r>
          </a:p>
          <a:p>
            <a:pPr>
              <a:buFontTx/>
              <a:buChar char="-"/>
            </a:pPr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 …</a:t>
            </a:r>
          </a:p>
          <a:p>
            <a:pPr>
              <a:buFontTx/>
              <a:buChar char="-"/>
            </a:pPr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 </a:t>
            </a:r>
            <a:r>
              <a:rPr lang="fr-FR" dirty="0" err="1" smtClean="0"/>
              <a:t>Mengelle</a:t>
            </a:r>
            <a:r>
              <a:rPr lang="fr-FR" dirty="0" smtClean="0"/>
              <a:t> Anne Marie dite Anna, 4</a:t>
            </a:r>
            <a:r>
              <a:rPr lang="fr-FR" baseline="30000" dirty="0" smtClean="0"/>
              <a:t>ème</a:t>
            </a:r>
            <a:r>
              <a:rPr lang="fr-FR" dirty="0" smtClean="0"/>
              <a:t> enfant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95536" y="62068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Sosa 29 (G5) : </a:t>
            </a:r>
            <a:r>
              <a:rPr lang="fr-FR" dirty="0" err="1" smtClean="0"/>
              <a:t>Lanne</a:t>
            </a:r>
            <a:r>
              <a:rPr lang="fr-FR" dirty="0" smtClean="0"/>
              <a:t> Marie dite </a:t>
            </a:r>
            <a:r>
              <a:rPr lang="fr-FR" dirty="0" err="1" smtClean="0"/>
              <a:t>Ordiza</a:t>
            </a:r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12192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43608" y="2060848"/>
            <a:ext cx="69847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Sosa 7 (G3) : </a:t>
            </a:r>
            <a:r>
              <a:rPr lang="fr-FR" b="1" dirty="0" err="1" smtClean="0"/>
              <a:t>Mengelle</a:t>
            </a:r>
            <a:r>
              <a:rPr lang="fr-FR" b="1" dirty="0" smtClean="0"/>
              <a:t> Anne Marie dite Anna</a:t>
            </a:r>
          </a:p>
          <a:p>
            <a:r>
              <a:rPr lang="fr-FR" dirty="0" smtClean="0"/>
              <a:t>Née le 18 mai 1882 ; décédée le 2 février 1968 (85 ans)</a:t>
            </a:r>
          </a:p>
          <a:p>
            <a:r>
              <a:rPr lang="fr-FR" dirty="0" smtClean="0"/>
              <a:t>Mariée le 27 novembre 1905 à 23 ans avec Salles Eugène Omer, 30 ans</a:t>
            </a:r>
          </a:p>
          <a:p>
            <a:endParaRPr lang="fr-FR" dirty="0" smtClean="0"/>
          </a:p>
          <a:p>
            <a:r>
              <a:rPr lang="fr-FR" dirty="0" smtClean="0"/>
              <a:t>10 enfants dont :</a:t>
            </a:r>
          </a:p>
          <a:p>
            <a:pPr>
              <a:buFontTx/>
              <a:buChar char="-"/>
            </a:pPr>
            <a:r>
              <a:rPr lang="fr-FR" dirty="0" smtClean="0"/>
              <a:t> Salles Basile, l’aîné, décédé à 2 ans</a:t>
            </a:r>
          </a:p>
          <a:p>
            <a:pPr>
              <a:buFontTx/>
              <a:buChar char="-"/>
            </a:pPr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 Salles Omer Léon Pierre, le second, qui héritera de la maison et qui sera maire de </a:t>
            </a:r>
            <a:r>
              <a:rPr lang="fr-FR" dirty="0" err="1" smtClean="0"/>
              <a:t>Germs</a:t>
            </a:r>
            <a:r>
              <a:rPr lang="fr-FR" dirty="0" smtClean="0"/>
              <a:t> de 1952 à 1961</a:t>
            </a:r>
          </a:p>
          <a:p>
            <a:pPr>
              <a:buFontTx/>
              <a:buChar char="-"/>
            </a:pPr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 Salles Amélie, la 7</a:t>
            </a:r>
            <a:r>
              <a:rPr lang="fr-FR" baseline="30000" dirty="0" smtClean="0"/>
              <a:t>ème</a:t>
            </a:r>
            <a:r>
              <a:rPr lang="fr-FR" dirty="0" smtClean="0"/>
              <a:t>, ma belle mère (Sosa 3, G2)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95536" y="62068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Sosa 14 (G4) : </a:t>
            </a:r>
            <a:r>
              <a:rPr lang="fr-FR" dirty="0" err="1" smtClean="0"/>
              <a:t>Mengelle</a:t>
            </a:r>
            <a:r>
              <a:rPr lang="fr-FR" dirty="0" smtClean="0"/>
              <a:t> Basile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12205416" cy="686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43608" y="2060848"/>
            <a:ext cx="69847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Ordisa</a:t>
            </a:r>
            <a:r>
              <a:rPr lang="fr-FR" dirty="0" smtClean="0"/>
              <a:t>, </a:t>
            </a:r>
            <a:r>
              <a:rPr lang="fr-FR" dirty="0" err="1" smtClean="0"/>
              <a:t>Ordisan</a:t>
            </a:r>
            <a:r>
              <a:rPr lang="fr-FR" dirty="0" smtClean="0"/>
              <a:t>, </a:t>
            </a:r>
            <a:r>
              <a:rPr lang="fr-FR" dirty="0" err="1" smtClean="0"/>
              <a:t>Ordiza</a:t>
            </a:r>
            <a:r>
              <a:rPr lang="fr-FR" dirty="0" smtClean="0"/>
              <a:t>, </a:t>
            </a:r>
            <a:r>
              <a:rPr lang="fr-FR" dirty="0" err="1" smtClean="0"/>
              <a:t>Ordizan</a:t>
            </a:r>
            <a:endParaRPr lang="fr-FR" dirty="0" smtClean="0"/>
          </a:p>
          <a:p>
            <a:pPr algn="ctr"/>
            <a:endParaRPr lang="fr-FR" dirty="0" smtClean="0"/>
          </a:p>
          <a:p>
            <a:pPr algn="ctr"/>
            <a:r>
              <a:rPr lang="fr-FR" dirty="0" err="1" smtClean="0"/>
              <a:t>Douli</a:t>
            </a:r>
            <a:r>
              <a:rPr lang="fr-FR" dirty="0" smtClean="0"/>
              <a:t>, </a:t>
            </a:r>
            <a:r>
              <a:rPr lang="fr-FR" dirty="0" err="1" smtClean="0"/>
              <a:t>Douly</a:t>
            </a:r>
            <a:endParaRPr lang="fr-FR" dirty="0" smtClean="0"/>
          </a:p>
          <a:p>
            <a:pPr algn="ctr"/>
            <a:endParaRPr lang="fr-FR" dirty="0" smtClean="0"/>
          </a:p>
          <a:p>
            <a:pPr algn="ctr"/>
            <a:r>
              <a:rPr lang="fr-FR" b="1" dirty="0" smtClean="0"/>
              <a:t> </a:t>
            </a:r>
            <a:r>
              <a:rPr lang="fr-FR" dirty="0" err="1" smtClean="0"/>
              <a:t>Lanne</a:t>
            </a:r>
            <a:endParaRPr lang="fr-FR" dirty="0" smtClean="0"/>
          </a:p>
          <a:p>
            <a:pPr algn="ctr"/>
            <a:endParaRPr lang="fr-FR" dirty="0" smtClean="0"/>
          </a:p>
          <a:p>
            <a:pPr algn="ctr"/>
            <a:r>
              <a:rPr lang="fr-FR" dirty="0" err="1" smtClean="0"/>
              <a:t>Mengelle</a:t>
            </a:r>
            <a:endParaRPr lang="fr-FR" dirty="0" smtClean="0"/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Salles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03648" y="620688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Les noms patronymiques de la maison </a:t>
            </a:r>
            <a:r>
              <a:rPr lang="fr-FR" dirty="0" err="1" smtClean="0"/>
              <a:t>Ordiza</a:t>
            </a:r>
            <a:endParaRPr lang="fr-FR" dirty="0" smtClean="0"/>
          </a:p>
          <a:p>
            <a:pPr algn="ctr"/>
            <a:r>
              <a:rPr lang="fr-FR" dirty="0" smtClean="0"/>
              <a:t>À partir de 1744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88840" y="-891480"/>
            <a:ext cx="15238413" cy="857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80928" y="0"/>
            <a:ext cx="15238413" cy="857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95536" y="2211829"/>
            <a:ext cx="80648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Sosa 473 (G9) : </a:t>
            </a:r>
            <a:r>
              <a:rPr lang="fr-FR" b="1" dirty="0" err="1" smtClean="0"/>
              <a:t>Ordisan</a:t>
            </a:r>
            <a:r>
              <a:rPr lang="fr-FR" b="1" dirty="0" smtClean="0"/>
              <a:t> Michelle</a:t>
            </a:r>
          </a:p>
          <a:p>
            <a:r>
              <a:rPr lang="fr-FR" dirty="0" smtClean="0"/>
              <a:t>Née vers 1712 ; décédée le 17 septembre 1787 (65 ans)</a:t>
            </a:r>
          </a:p>
          <a:p>
            <a:r>
              <a:rPr lang="fr-FR" dirty="0" smtClean="0"/>
              <a:t>Mariée le 10 février 1744 avec </a:t>
            </a:r>
            <a:r>
              <a:rPr lang="fr-FR" dirty="0" err="1" smtClean="0"/>
              <a:t>Douli</a:t>
            </a:r>
            <a:r>
              <a:rPr lang="fr-FR" dirty="0" smtClean="0"/>
              <a:t> Jean d’</a:t>
            </a:r>
            <a:r>
              <a:rPr lang="fr-FR" dirty="0" err="1" smtClean="0"/>
              <a:t>Arrodet</a:t>
            </a:r>
            <a:endParaRPr lang="fr-FR" dirty="0" smtClean="0"/>
          </a:p>
          <a:p>
            <a:r>
              <a:rPr lang="fr-FR" dirty="0" smtClean="0"/>
              <a:t>			</a:t>
            </a:r>
          </a:p>
          <a:p>
            <a:r>
              <a:rPr lang="fr-FR" dirty="0" smtClean="0"/>
              <a:t>Jean </a:t>
            </a:r>
            <a:r>
              <a:rPr lang="fr-FR" dirty="0" err="1" smtClean="0"/>
              <a:t>Douli</a:t>
            </a:r>
            <a:r>
              <a:rPr lang="fr-FR" dirty="0" smtClean="0"/>
              <a:t> décède en 1750 à 38 ans</a:t>
            </a:r>
          </a:p>
          <a:p>
            <a:endParaRPr lang="fr-FR" dirty="0" smtClean="0"/>
          </a:p>
          <a:p>
            <a:r>
              <a:rPr lang="fr-FR" dirty="0" smtClean="0"/>
              <a:t>1 seul enfant : Bernard né en 1748</a:t>
            </a:r>
          </a:p>
          <a:p>
            <a:endParaRPr lang="fr-FR" dirty="0" smtClean="0"/>
          </a:p>
          <a:p>
            <a:r>
              <a:rPr lang="fr-FR" dirty="0" smtClean="0"/>
              <a:t>S’est-elle remariée ? Il </a:t>
            </a:r>
            <a:r>
              <a:rPr lang="fr-FR" smtClean="0"/>
              <a:t>semblerait que oui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95536" y="332656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L’ancêtre le plus </a:t>
            </a:r>
            <a:r>
              <a:rPr lang="fr-FR" dirty="0" smtClean="0"/>
              <a:t>ancien connu</a:t>
            </a:r>
            <a:endParaRPr lang="fr-FR" dirty="0" smtClean="0"/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Les archives numérisées de </a:t>
            </a:r>
            <a:r>
              <a:rPr lang="fr-FR" dirty="0" err="1" smtClean="0"/>
              <a:t>Germs</a:t>
            </a:r>
            <a:r>
              <a:rPr lang="fr-FR" dirty="0" smtClean="0"/>
              <a:t> ne remontent pas avant 1743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-30254"/>
            <a:ext cx="6695550" cy="688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95536" y="1988840"/>
            <a:ext cx="80648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Sosa 473 (G9) : </a:t>
            </a:r>
            <a:r>
              <a:rPr lang="fr-FR" b="1" dirty="0" err="1" smtClean="0"/>
              <a:t>Ordisan</a:t>
            </a:r>
            <a:r>
              <a:rPr lang="fr-FR" b="1" dirty="0" smtClean="0"/>
              <a:t> Michelle</a:t>
            </a:r>
          </a:p>
          <a:p>
            <a:r>
              <a:rPr lang="fr-FR" dirty="0" smtClean="0"/>
              <a:t>Née vers 1712 ; décédée le 17 septembre 1787 (65 ans)</a:t>
            </a:r>
          </a:p>
          <a:p>
            <a:r>
              <a:rPr lang="fr-FR" dirty="0" smtClean="0"/>
              <a:t>Mariée le 10 février 1744 avec </a:t>
            </a:r>
            <a:r>
              <a:rPr lang="fr-FR" dirty="0" err="1" smtClean="0"/>
              <a:t>Douli</a:t>
            </a:r>
            <a:r>
              <a:rPr lang="fr-FR" dirty="0" smtClean="0"/>
              <a:t> Jean d’</a:t>
            </a:r>
            <a:r>
              <a:rPr lang="fr-FR" dirty="0" err="1" smtClean="0"/>
              <a:t>Arrodet</a:t>
            </a:r>
            <a:endParaRPr lang="fr-FR" dirty="0" smtClean="0"/>
          </a:p>
          <a:p>
            <a:r>
              <a:rPr lang="fr-FR" dirty="0" smtClean="0"/>
              <a:t>			</a:t>
            </a:r>
          </a:p>
          <a:p>
            <a:r>
              <a:rPr lang="fr-FR" dirty="0" smtClean="0"/>
              <a:t>Jean </a:t>
            </a:r>
            <a:r>
              <a:rPr lang="fr-FR" dirty="0" err="1" smtClean="0"/>
              <a:t>Douli</a:t>
            </a:r>
            <a:r>
              <a:rPr lang="fr-FR" dirty="0" smtClean="0"/>
              <a:t> décède en 1750 à 38 ans</a:t>
            </a:r>
          </a:p>
          <a:p>
            <a:endParaRPr lang="fr-FR" dirty="0" smtClean="0"/>
          </a:p>
          <a:p>
            <a:r>
              <a:rPr lang="fr-FR" dirty="0" smtClean="0"/>
              <a:t>1 seul enfant : Bernard né en 1748</a:t>
            </a:r>
          </a:p>
          <a:p>
            <a:endParaRPr lang="fr-FR" dirty="0" smtClean="0"/>
          </a:p>
          <a:p>
            <a:r>
              <a:rPr lang="fr-FR" dirty="0" smtClean="0"/>
              <a:t>Michelle </a:t>
            </a:r>
            <a:r>
              <a:rPr lang="fr-FR" dirty="0" err="1" smtClean="0"/>
              <a:t>Ordisan</a:t>
            </a:r>
            <a:r>
              <a:rPr lang="fr-FR" dirty="0" smtClean="0"/>
              <a:t> ne se remariera pas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95536" y="332656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L’ancêtre le plus ancien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Les archives numérisées de </a:t>
            </a:r>
            <a:r>
              <a:rPr lang="fr-FR" dirty="0" err="1" smtClean="0"/>
              <a:t>Germs</a:t>
            </a:r>
            <a:r>
              <a:rPr lang="fr-FR" dirty="0" smtClean="0"/>
              <a:t> ne remontent pas avant 1743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56210"/>
            <a:ext cx="9243216" cy="3429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95536" y="118746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Sosa 473 (G9) : </a:t>
            </a:r>
            <a:r>
              <a:rPr lang="fr-FR" dirty="0" err="1" smtClean="0"/>
              <a:t>Ordisan</a:t>
            </a:r>
            <a:r>
              <a:rPr lang="fr-FR" dirty="0" smtClean="0"/>
              <a:t> Michelle (1712 – 1787)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331640" y="2577678"/>
            <a:ext cx="77048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Sosa 236 (G8) : </a:t>
            </a:r>
            <a:r>
              <a:rPr lang="fr-FR" b="1" dirty="0" err="1" smtClean="0"/>
              <a:t>Douly</a:t>
            </a:r>
            <a:r>
              <a:rPr lang="fr-FR" b="1" dirty="0" smtClean="0"/>
              <a:t> Bernard dit </a:t>
            </a:r>
            <a:r>
              <a:rPr lang="fr-FR" b="1" dirty="0" err="1" smtClean="0"/>
              <a:t>Ordiza</a:t>
            </a:r>
            <a:endParaRPr lang="fr-FR" b="1" dirty="0" smtClean="0"/>
          </a:p>
          <a:p>
            <a:r>
              <a:rPr lang="fr-FR" dirty="0" smtClean="0"/>
              <a:t>Né le 23 août 1748 ; décédé le 6 avril 1824 (75 ans)</a:t>
            </a:r>
          </a:p>
          <a:p>
            <a:r>
              <a:rPr lang="fr-FR" dirty="0" smtClean="0"/>
              <a:t>Marié le 10 février 1765 avec Sajous Marie dite </a:t>
            </a:r>
            <a:r>
              <a:rPr lang="fr-FR" dirty="0" err="1" smtClean="0"/>
              <a:t>Mathes</a:t>
            </a:r>
            <a:r>
              <a:rPr lang="fr-FR" dirty="0" smtClean="0"/>
              <a:t> ou </a:t>
            </a:r>
            <a:r>
              <a:rPr lang="fr-FR" dirty="0" err="1" smtClean="0"/>
              <a:t>Blans</a:t>
            </a:r>
            <a:endParaRPr lang="fr-FR" dirty="0" smtClean="0"/>
          </a:p>
          <a:p>
            <a:r>
              <a:rPr lang="fr-FR" dirty="0" smtClean="0"/>
              <a:t>Il a 16 ans ; elle a 19 ans</a:t>
            </a:r>
          </a:p>
          <a:p>
            <a:endParaRPr lang="fr-FR" dirty="0" smtClean="0"/>
          </a:p>
          <a:p>
            <a:r>
              <a:rPr lang="fr-FR" dirty="0" smtClean="0"/>
              <a:t>Fils unique =&gt; Mariage très jeune =&gt; Urgence enfants (sauvegarde maison)</a:t>
            </a:r>
          </a:p>
          <a:p>
            <a:endParaRPr lang="fr-FR" dirty="0" smtClean="0"/>
          </a:p>
          <a:p>
            <a:r>
              <a:rPr lang="fr-FR" dirty="0" smtClean="0"/>
              <a:t>9 enfants dont le 1</a:t>
            </a:r>
            <a:r>
              <a:rPr lang="fr-FR" baseline="30000" dirty="0" smtClean="0"/>
              <a:t>er</a:t>
            </a:r>
            <a:r>
              <a:rPr lang="fr-FR" dirty="0" smtClean="0"/>
              <a:t> né 10 mois et demi après le mariage de ses parents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12754</TotalTime>
  <Words>808</Words>
  <Application>Microsoft Office PowerPoint</Application>
  <PresentationFormat>Affichage à l'écran (4:3)</PresentationFormat>
  <Paragraphs>114</Paragraphs>
  <Slides>28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Office Theme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garde-particulier: Louis PICAUDON  .</dc:title>
  <dc:creator>Michel</dc:creator>
  <cp:lastModifiedBy>Castelgom</cp:lastModifiedBy>
  <cp:revision>919</cp:revision>
  <dcterms:created xsi:type="dcterms:W3CDTF">2017-09-17T07:20:57Z</dcterms:created>
  <dcterms:modified xsi:type="dcterms:W3CDTF">2023-03-09T10:58:10Z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Hewlett-Packard Company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Affichage à l'écran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15</vt:i4>
  </property>
</Properties>
</file>