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media/image7.jpeg" ContentType="image/jpeg"/>
  <Override PartName="/ppt/media/image28.jpeg" ContentType="image/jpeg"/>
  <Override PartName="/ppt/media/image1.png" ContentType="image/png"/>
  <Override PartName="/ppt/media/image56.jpeg" ContentType="image/jpeg"/>
  <Override PartName="/ppt/media/image2.png" ContentType="image/png"/>
  <Override PartName="/ppt/media/image9.jpeg" ContentType="image/jpeg"/>
  <Override PartName="/ppt/media/image3.png" ContentType="image/png"/>
  <Override PartName="/ppt/media/image21.png" ContentType="image/png"/>
  <Override PartName="/ppt/media/image6.jpeg" ContentType="image/jpeg"/>
  <Override PartName="/ppt/media/image45.jpeg" ContentType="image/jpeg"/>
  <Override PartName="/ppt/media/image4.png" ContentType="image/png"/>
  <Override PartName="/ppt/media/image57.jpeg" ContentType="image/jpeg"/>
  <Override PartName="/ppt/media/image11.png" ContentType="image/png"/>
  <Override PartName="/ppt/media/image5.jpeg" ContentType="image/jpeg"/>
  <Override PartName="/ppt/media/image8.jpeg" ContentType="image/jpeg"/>
  <Override PartName="/ppt/media/image10.jpeg" ContentType="image/jpeg"/>
  <Override PartName="/ppt/media/image18.jpeg" ContentType="image/jpeg"/>
  <Override PartName="/ppt/media/image12.png" ContentType="image/png"/>
  <Override PartName="/ppt/media/image13.jpeg" ContentType="image/jpeg"/>
  <Override PartName="/ppt/media/image14.png" ContentType="image/png"/>
  <Override PartName="/ppt/media/image35.jpeg" ContentType="image/jpeg"/>
  <Override PartName="/ppt/media/image15.png" ContentType="image/png"/>
  <Override PartName="/ppt/media/image16.png" ContentType="image/png"/>
  <Override PartName="/ppt/media/image17.png" ContentType="image/png"/>
  <Override PartName="/ppt/media/image22.png" ContentType="image/png"/>
  <Override PartName="/ppt/media/image19.jpeg" ContentType="image/jpeg"/>
  <Override PartName="/ppt/media/image20.jpeg" ContentType="image/jpeg"/>
  <Override PartName="/ppt/media/image47.jpeg" ContentType="image/jpeg"/>
  <Override PartName="/ppt/media/image23.png" ContentType="image/png"/>
  <Override PartName="/ppt/media/image24.png" ContentType="image/png"/>
  <Override PartName="/ppt/media/image36.jpeg" ContentType="image/jpeg"/>
  <Override PartName="/ppt/media/image25.png" ContentType="image/png"/>
  <Override PartName="/ppt/media/image26.png" ContentType="image/png"/>
  <Override PartName="/ppt/media/image27.jpeg" ContentType="image/jpeg"/>
  <Override PartName="/ppt/media/image29.jpeg" ContentType="image/jpeg"/>
  <Override PartName="/ppt/media/image32.png" ContentType="image/png"/>
  <Override PartName="/ppt/media/image30.jpeg" ContentType="image/jpeg"/>
  <Override PartName="/ppt/media/image42.png" ContentType="image/png"/>
  <Override PartName="/ppt/media/image31.jpeg" ContentType="image/jpeg"/>
  <Override PartName="/ppt/media/image48.jpeg" ContentType="image/jpeg"/>
  <Override PartName="/ppt/media/image33.png" ContentType="image/png"/>
  <Override PartName="/ppt/media/image34.jpeg" ContentType="image/jpeg"/>
  <Override PartName="/ppt/media/image37.jpeg" ContentType="image/jpeg"/>
  <Override PartName="/ppt/media/image38.jpeg" ContentType="image/jpeg"/>
  <Override PartName="/ppt/media/image55.png" ContentType="image/png"/>
  <Override PartName="/ppt/media/image39.jpeg" ContentType="image/jpeg"/>
  <Override PartName="/ppt/media/image40.jpeg" ContentType="image/jpeg"/>
  <Override PartName="/ppt/media/image41.jpeg" ContentType="image/jpeg"/>
  <Override PartName="/ppt/media/image49.jpeg" ContentType="image/jpeg"/>
  <Override PartName="/ppt/media/image43.png" ContentType="image/png"/>
  <Override PartName="/ppt/media/image44.jpeg" ContentType="image/jpeg"/>
  <Override PartName="/ppt/media/image46.jpeg" ContentType="image/jpeg"/>
  <Override PartName="/ppt/media/image50.jpeg" ContentType="image/jpeg"/>
  <Override PartName="/ppt/media/image51.jpeg" ContentType="image/jpeg"/>
  <Override PartName="/ppt/media/image52.png" ContentType="image/png"/>
  <Override PartName="/ppt/media/image53.jpeg" ContentType="image/jpeg"/>
  <Override PartName="/ppt/media/image54.png" ContentType="image/png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éditer le format du texte-titre</a:t>
            </a:r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niveau de plan</a:t>
            </a:r>
            <a:endParaRPr b="0"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Troisième niveau de plan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éditer le format du texte-titre</a:t>
            </a:r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niveau de plan</a:t>
            </a:r>
            <a:endParaRPr b="0"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Troisième niveau de plan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" descr=""/>
          <p:cNvPicPr/>
          <p:nvPr/>
        </p:nvPicPr>
        <p:blipFill>
          <a:blip r:embed="rId1"/>
          <a:stretch/>
        </p:blipFill>
        <p:spPr>
          <a:xfrm>
            <a:off x="288000" y="4046760"/>
            <a:ext cx="4947840" cy="3295800"/>
          </a:xfrm>
          <a:prstGeom prst="rect">
            <a:avLst/>
          </a:prstGeom>
          <a:ln>
            <a:noFill/>
          </a:ln>
        </p:spPr>
      </p:pic>
      <p:pic>
        <p:nvPicPr>
          <p:cNvPr id="73" name="" descr=""/>
          <p:cNvPicPr/>
          <p:nvPr/>
        </p:nvPicPr>
        <p:blipFill>
          <a:blip r:embed="rId2"/>
          <a:stretch/>
        </p:blipFill>
        <p:spPr>
          <a:xfrm rot="1165200">
            <a:off x="6519600" y="3349440"/>
            <a:ext cx="2590560" cy="3665160"/>
          </a:xfrm>
          <a:prstGeom prst="rect">
            <a:avLst/>
          </a:prstGeom>
          <a:ln>
            <a:noFill/>
          </a:ln>
        </p:spPr>
      </p:pic>
      <p:pic>
        <p:nvPicPr>
          <p:cNvPr id="74" name="" descr=""/>
          <p:cNvPicPr/>
          <p:nvPr/>
        </p:nvPicPr>
        <p:blipFill>
          <a:blip r:embed="rId3"/>
          <a:stretch/>
        </p:blipFill>
        <p:spPr>
          <a:xfrm>
            <a:off x="176760" y="234000"/>
            <a:ext cx="3580560" cy="3580560"/>
          </a:xfrm>
          <a:prstGeom prst="rect">
            <a:avLst/>
          </a:prstGeom>
          <a:ln>
            <a:noFill/>
          </a:ln>
        </p:spPr>
      </p:pic>
      <p:pic>
        <p:nvPicPr>
          <p:cNvPr id="75" name="" descr=""/>
          <p:cNvPicPr/>
          <p:nvPr/>
        </p:nvPicPr>
        <p:blipFill>
          <a:blip r:embed="rId4"/>
          <a:stretch/>
        </p:blipFill>
        <p:spPr>
          <a:xfrm rot="20949600">
            <a:off x="3606480" y="262080"/>
            <a:ext cx="1798560" cy="2541240"/>
          </a:xfrm>
          <a:prstGeom prst="rect">
            <a:avLst/>
          </a:prstGeom>
          <a:ln>
            <a:noFill/>
          </a:ln>
        </p:spPr>
      </p:pic>
      <p:pic>
        <p:nvPicPr>
          <p:cNvPr id="76" name="" descr=""/>
          <p:cNvPicPr/>
          <p:nvPr/>
        </p:nvPicPr>
        <p:blipFill>
          <a:blip r:embed="rId5"/>
          <a:stretch/>
        </p:blipFill>
        <p:spPr>
          <a:xfrm>
            <a:off x="5324760" y="360000"/>
            <a:ext cx="4321800" cy="287856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6"/>
          <a:stretch/>
        </p:blipFill>
        <p:spPr>
          <a:xfrm>
            <a:off x="2641320" y="1368000"/>
            <a:ext cx="4903560" cy="4318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4608000" y="891360"/>
            <a:ext cx="1266120" cy="1772280"/>
          </a:xfrm>
          <a:prstGeom prst="rect">
            <a:avLst/>
          </a:prstGeom>
          <a:ln>
            <a:noFill/>
          </a:ln>
        </p:spPr>
      </p:pic>
      <p:pic>
        <p:nvPicPr>
          <p:cNvPr id="108" name="" descr=""/>
          <p:cNvPicPr/>
          <p:nvPr/>
        </p:nvPicPr>
        <p:blipFill>
          <a:blip r:embed="rId2"/>
          <a:stretch/>
        </p:blipFill>
        <p:spPr>
          <a:xfrm>
            <a:off x="7272000" y="1240200"/>
            <a:ext cx="1299600" cy="1351440"/>
          </a:xfrm>
          <a:prstGeom prst="rect">
            <a:avLst/>
          </a:prstGeom>
          <a:ln>
            <a:noFill/>
          </a:ln>
        </p:spPr>
      </p:pic>
      <p:pic>
        <p:nvPicPr>
          <p:cNvPr id="109" name="" descr=""/>
          <p:cNvPicPr/>
          <p:nvPr/>
        </p:nvPicPr>
        <p:blipFill>
          <a:blip r:embed="rId3"/>
          <a:stretch/>
        </p:blipFill>
        <p:spPr>
          <a:xfrm>
            <a:off x="864000" y="576000"/>
            <a:ext cx="1657800" cy="2516760"/>
          </a:xfrm>
          <a:prstGeom prst="rect">
            <a:avLst/>
          </a:prstGeom>
          <a:ln>
            <a:noFill/>
          </a:ln>
        </p:spPr>
      </p:pic>
      <p:pic>
        <p:nvPicPr>
          <p:cNvPr id="110" name="" descr=""/>
          <p:cNvPicPr/>
          <p:nvPr/>
        </p:nvPicPr>
        <p:blipFill>
          <a:blip r:embed="rId4"/>
          <a:stretch/>
        </p:blipFill>
        <p:spPr>
          <a:xfrm>
            <a:off x="5400000" y="3766320"/>
            <a:ext cx="2447640" cy="3251520"/>
          </a:xfrm>
          <a:prstGeom prst="rect">
            <a:avLst/>
          </a:prstGeom>
          <a:ln>
            <a:noFill/>
          </a:ln>
        </p:spPr>
      </p:pic>
      <p:pic>
        <p:nvPicPr>
          <p:cNvPr id="111" name="" descr=""/>
          <p:cNvPicPr/>
          <p:nvPr/>
        </p:nvPicPr>
        <p:blipFill>
          <a:blip r:embed="rId5"/>
          <a:stretch/>
        </p:blipFill>
        <p:spPr>
          <a:xfrm>
            <a:off x="2593080" y="3733560"/>
            <a:ext cx="2446560" cy="3250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" descr=""/>
          <p:cNvPicPr/>
          <p:nvPr/>
        </p:nvPicPr>
        <p:blipFill>
          <a:blip r:embed="rId1"/>
          <a:stretch/>
        </p:blipFill>
        <p:spPr>
          <a:xfrm>
            <a:off x="5303160" y="633600"/>
            <a:ext cx="4487400" cy="6348960"/>
          </a:xfrm>
          <a:prstGeom prst="rect">
            <a:avLst/>
          </a:prstGeom>
          <a:ln>
            <a:noFill/>
          </a:ln>
        </p:spPr>
      </p:pic>
      <p:pic>
        <p:nvPicPr>
          <p:cNvPr id="113" name="" descr=""/>
          <p:cNvPicPr/>
          <p:nvPr/>
        </p:nvPicPr>
        <p:blipFill>
          <a:blip r:embed="rId2"/>
          <a:stretch/>
        </p:blipFill>
        <p:spPr>
          <a:xfrm>
            <a:off x="432000" y="576000"/>
            <a:ext cx="4524840" cy="6401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" descr=""/>
          <p:cNvPicPr/>
          <p:nvPr/>
        </p:nvPicPr>
        <p:blipFill>
          <a:blip r:embed="rId1"/>
          <a:stretch/>
        </p:blipFill>
        <p:spPr>
          <a:xfrm>
            <a:off x="232200" y="1215000"/>
            <a:ext cx="3510360" cy="4966560"/>
          </a:xfrm>
          <a:prstGeom prst="rect">
            <a:avLst/>
          </a:prstGeom>
          <a:ln>
            <a:noFill/>
          </a:ln>
        </p:spPr>
      </p:pic>
      <p:sp>
        <p:nvSpPr>
          <p:cNvPr id="115" name="CustomShape 1"/>
          <p:cNvSpPr/>
          <p:nvPr/>
        </p:nvSpPr>
        <p:spPr>
          <a:xfrm>
            <a:off x="3744000" y="270000"/>
            <a:ext cx="6406560" cy="7072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        </a:t>
            </a:r>
            <a:r>
              <a:rPr b="1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I. Brins d'histoires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Yvonne ROUSSEAUX raconte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232200" y="1215000"/>
            <a:ext cx="3510360" cy="4966560"/>
          </a:xfrm>
          <a:prstGeom prst="rect">
            <a:avLst/>
          </a:prstGeom>
          <a:ln>
            <a:noFill/>
          </a:ln>
        </p:spPr>
      </p:pic>
      <p:sp>
        <p:nvSpPr>
          <p:cNvPr id="117" name="CustomShape 1"/>
          <p:cNvSpPr/>
          <p:nvPr/>
        </p:nvSpPr>
        <p:spPr>
          <a:xfrm>
            <a:off x="3744000" y="270000"/>
            <a:ext cx="6406560" cy="7072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        </a:t>
            </a:r>
            <a:r>
              <a:rPr b="1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I. Brins d'histoires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Yvonne ROUSSEAUX raconte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La Grande guerre : Adolphe ROUSSEAUX prisonnier, pas blessé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" descr=""/>
          <p:cNvPicPr/>
          <p:nvPr/>
        </p:nvPicPr>
        <p:blipFill>
          <a:blip r:embed="rId1"/>
          <a:stretch/>
        </p:blipFill>
        <p:spPr>
          <a:xfrm>
            <a:off x="232200" y="1215000"/>
            <a:ext cx="3510360" cy="4966560"/>
          </a:xfrm>
          <a:prstGeom prst="rect">
            <a:avLst/>
          </a:prstGeom>
          <a:ln>
            <a:noFill/>
          </a:ln>
        </p:spPr>
      </p:pic>
      <p:sp>
        <p:nvSpPr>
          <p:cNvPr id="119" name="CustomShape 1"/>
          <p:cNvSpPr/>
          <p:nvPr/>
        </p:nvSpPr>
        <p:spPr>
          <a:xfrm>
            <a:off x="3744000" y="270000"/>
            <a:ext cx="6406560" cy="7072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        </a:t>
            </a:r>
            <a:r>
              <a:rPr b="1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I. Brins d'histoires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Yvonne ROUSSEAUX raconte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La Grande guerre : Adolphe ROUSSEAUX prisonnier, pas blessé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De Malakoff à La Ferté-Macé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232200" y="1215000"/>
            <a:ext cx="3510360" cy="4966560"/>
          </a:xfrm>
          <a:prstGeom prst="rect">
            <a:avLst/>
          </a:prstGeom>
          <a:ln>
            <a:noFill/>
          </a:ln>
        </p:spPr>
      </p:pic>
      <p:sp>
        <p:nvSpPr>
          <p:cNvPr id="121" name="CustomShape 1"/>
          <p:cNvSpPr/>
          <p:nvPr/>
        </p:nvSpPr>
        <p:spPr>
          <a:xfrm>
            <a:off x="3744000" y="270000"/>
            <a:ext cx="6406560" cy="7072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        </a:t>
            </a:r>
            <a:r>
              <a:rPr b="1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I. Brins d'histoires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Yvonne ROUSSEAUX raconte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La Grande guerre : Adolphe ROUSSEAUX prisonnier, pas blessé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De Malakoff à La Ferté-Macé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Juin 1940 : une famille séparée par l'Exode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232200" y="1215000"/>
            <a:ext cx="3510360" cy="4966560"/>
          </a:xfrm>
          <a:prstGeom prst="rect">
            <a:avLst/>
          </a:prstGeom>
          <a:ln>
            <a:noFill/>
          </a:ln>
        </p:spPr>
      </p:pic>
      <p:sp>
        <p:nvSpPr>
          <p:cNvPr id="123" name="CustomShape 1"/>
          <p:cNvSpPr/>
          <p:nvPr/>
        </p:nvSpPr>
        <p:spPr>
          <a:xfrm>
            <a:off x="3744000" y="270000"/>
            <a:ext cx="6406560" cy="7072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        </a:t>
            </a:r>
            <a:r>
              <a:rPr b="1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I. Brins d'histoires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Yvonne ROUSSEAUX raconte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La Grande guerre : Adolphe ROUSSEAUX prisonnier, pas blessé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De Malakoff à La Ferté-Macé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Juin 1940 : une famille séparée par l'Exode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1944 : du débarquement de Normandie à la Libération de Paris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232200" y="1215000"/>
            <a:ext cx="3510360" cy="4966560"/>
          </a:xfrm>
          <a:prstGeom prst="rect">
            <a:avLst/>
          </a:prstGeom>
          <a:ln>
            <a:noFill/>
          </a:ln>
        </p:spPr>
      </p:pic>
      <p:sp>
        <p:nvSpPr>
          <p:cNvPr id="125" name="CustomShape 1"/>
          <p:cNvSpPr/>
          <p:nvPr/>
        </p:nvSpPr>
        <p:spPr>
          <a:xfrm>
            <a:off x="3744000" y="270000"/>
            <a:ext cx="6406560" cy="7072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        </a:t>
            </a:r>
            <a:r>
              <a:rPr b="1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I. Brins d'histoires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Yvonne ROUSSEAUX raconte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La Grande guerre : Adolphe ROUSSEAUX prisonnier, pas blessé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De Malakoff à La Ferté-Macé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Juin 1940 : une famille séparée par l'Exode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1944 : du débarquement de Normandie à la Libération de Paris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Vivent les vacances à Kairon-sur-mer !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792000" y="2434680"/>
            <a:ext cx="3814560" cy="224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dwardian Script ITC"/>
                <a:ea typeface="Edwardian Script ITC"/>
              </a:rPr>
              <a:t>La  famille 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fr-FR" sz="7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dwardian Script ITC"/>
                <a:ea typeface="Edwardian Script ITC"/>
              </a:rPr>
              <a:t>Rousseaux 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7" name="" descr=""/>
          <p:cNvPicPr/>
          <p:nvPr/>
        </p:nvPicPr>
        <p:blipFill>
          <a:blip r:embed="rId1"/>
          <a:stretch/>
        </p:blipFill>
        <p:spPr>
          <a:xfrm>
            <a:off x="4968000" y="720000"/>
            <a:ext cx="4521960" cy="6150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288000" y="463680"/>
            <a:ext cx="9574560" cy="694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i="1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Vous avez dit ROUSSEAUX </a:t>
            </a:r>
            <a:r>
              <a:rPr b="1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?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   </a:t>
            </a:r>
            <a:r>
              <a:rPr b="1" lang="fr-FR" sz="2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François ROUSSEAUX et Catherine LACHEZE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Jules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Alexandrine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r>
              <a:rPr b="1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Ernest et Anastasie LOUATRON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           </a:t>
            </a: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Ernestine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           </a:t>
            </a:r>
            <a:r>
              <a:rPr b="1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Adolphe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Octave Auguste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           </a:t>
            </a: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Alexandre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                   </a:t>
            </a: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Octave Julien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Caroline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Henri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000" indent="-21492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 </a:t>
            </a: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Verdana"/>
              </a:rPr>
              <a:t>Edmond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" descr=""/>
          <p:cNvPicPr/>
          <p:nvPr/>
        </p:nvPicPr>
        <p:blipFill>
          <a:blip r:embed="rId1"/>
          <a:stretch/>
        </p:blipFill>
        <p:spPr>
          <a:xfrm>
            <a:off x="3371760" y="1937880"/>
            <a:ext cx="3682800" cy="346068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800000" y="576000"/>
            <a:ext cx="7054560" cy="65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Un livre de famille ...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CustomShape 2"/>
          <p:cNvSpPr/>
          <p:nvPr/>
        </p:nvSpPr>
        <p:spPr>
          <a:xfrm rot="21580200">
            <a:off x="574200" y="3168360"/>
            <a:ext cx="2734560" cy="122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Pourquoi ?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" descr=""/>
          <p:cNvPicPr/>
          <p:nvPr/>
        </p:nvPicPr>
        <p:blipFill>
          <a:blip r:embed="rId1"/>
          <a:stretch/>
        </p:blipFill>
        <p:spPr>
          <a:xfrm>
            <a:off x="2199960" y="384840"/>
            <a:ext cx="5214600" cy="6816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3240000" y="792000"/>
            <a:ext cx="4102560" cy="718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icrosoft YaHei"/>
              </a:rPr>
              <a:t>Mes choix :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2160000" y="2328120"/>
            <a:ext cx="7774560" cy="492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fr-FR" sz="4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Texte :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 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Compréhension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   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Temps utilisés 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Orthographe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   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Jargon généalogique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151560" y="3456000"/>
            <a:ext cx="4167000" cy="2772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720000" y="432000"/>
            <a:ext cx="8710560" cy="1018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fr-FR" sz="4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Typographie :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0" indent="-21492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police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0" indent="-21492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taille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0" indent="-21492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droite ou italique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0" indent="-21492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et les légendes ?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0">
              <a:lnSpc>
                <a:spcPct val="15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0">
              <a:lnSpc>
                <a:spcPct val="15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0">
              <a:lnSpc>
                <a:spcPct val="15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6696000" y="504000"/>
            <a:ext cx="2950560" cy="2983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648000" y="874440"/>
            <a:ext cx="8998560" cy="618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Noms de famille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 majuscules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icrosoft YaHei"/>
              </a:rPr>
              <a:t>(Jacqueline BIZET)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648000" y="874440"/>
            <a:ext cx="8998560" cy="618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Noms de famille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 majuscules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icrosoft YaHei"/>
              </a:rPr>
              <a:t>(Jacqueline BIZET)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icrosoft YaHei"/>
              </a:rPr>
              <a:t>Lieux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icrosoft YaHei"/>
              </a:rPr>
              <a:t> en minuscules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icrosoft YaHei"/>
              </a:rPr>
              <a:t>mais Saint en entier et avec tirets (Saint-Germain-des-Prés)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648000" y="874440"/>
            <a:ext cx="8998560" cy="618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Noms de famille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 majuscules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icrosoft YaHei"/>
              </a:rPr>
              <a:t>(Jacqueline BIZET)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icrosoft YaHei"/>
              </a:rPr>
              <a:t>Lieux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icrosoft YaHei"/>
              </a:rPr>
              <a:t> en minuscules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icrosoft YaHei"/>
              </a:rPr>
              <a:t>mais Saint en entier et avec tirets (Saint-Germain-des-Prés)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icrosoft YaHei"/>
              </a:rPr>
              <a:t>Abréviations :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icrosoft YaHei"/>
              </a:rPr>
              <a:t> M. pour monsieur, Mme etc...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3312000" y="258840"/>
            <a:ext cx="2878560" cy="74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Microsoft YaHei"/>
              </a:rPr>
              <a:t>Arbres :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9" name="" descr=""/>
          <p:cNvPicPr/>
          <p:nvPr/>
        </p:nvPicPr>
        <p:blipFill>
          <a:blip r:embed="rId1"/>
          <a:stretch/>
        </p:blipFill>
        <p:spPr>
          <a:xfrm>
            <a:off x="641880" y="945720"/>
            <a:ext cx="4684680" cy="6252840"/>
          </a:xfrm>
          <a:prstGeom prst="rect">
            <a:avLst/>
          </a:prstGeom>
          <a:ln>
            <a:noFill/>
          </a:ln>
        </p:spPr>
      </p:pic>
      <p:sp>
        <p:nvSpPr>
          <p:cNvPr id="140" name="CustomShape 2"/>
          <p:cNvSpPr/>
          <p:nvPr/>
        </p:nvSpPr>
        <p:spPr>
          <a:xfrm>
            <a:off x="5544000" y="4823640"/>
            <a:ext cx="3886560" cy="122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Repère : Mémé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CustomShape 3"/>
          <p:cNvSpPr/>
          <p:nvPr/>
        </p:nvSpPr>
        <p:spPr>
          <a:xfrm>
            <a:off x="5544000" y="6048000"/>
            <a:ext cx="4246560" cy="718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Repère : la mère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Line 4"/>
          <p:cNvSpPr/>
          <p:nvPr/>
        </p:nvSpPr>
        <p:spPr>
          <a:xfrm flipH="1" flipV="1">
            <a:off x="3960000" y="4968000"/>
            <a:ext cx="1512000" cy="144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Line 5"/>
          <p:cNvSpPr/>
          <p:nvPr/>
        </p:nvSpPr>
        <p:spPr>
          <a:xfrm flipH="1">
            <a:off x="4248000" y="6336000"/>
            <a:ext cx="1224000" cy="72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359640" y="792000"/>
            <a:ext cx="4808520" cy="5902560"/>
          </a:xfrm>
          <a:prstGeom prst="rect">
            <a:avLst/>
          </a:prstGeom>
          <a:ln>
            <a:noFill/>
          </a:ln>
        </p:spPr>
      </p:pic>
      <p:pic>
        <p:nvPicPr>
          <p:cNvPr id="145" name="" descr=""/>
          <p:cNvPicPr/>
          <p:nvPr/>
        </p:nvPicPr>
        <p:blipFill>
          <a:blip r:embed="rId2"/>
          <a:stretch/>
        </p:blipFill>
        <p:spPr>
          <a:xfrm>
            <a:off x="5638680" y="1152000"/>
            <a:ext cx="3965760" cy="5038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>
            <a:off x="787680" y="864000"/>
            <a:ext cx="8138880" cy="1366560"/>
          </a:xfrm>
          <a:prstGeom prst="rect">
            <a:avLst/>
          </a:prstGeom>
          <a:ln>
            <a:noFill/>
          </a:ln>
        </p:spPr>
      </p:pic>
      <p:pic>
        <p:nvPicPr>
          <p:cNvPr id="147" name="" descr=""/>
          <p:cNvPicPr/>
          <p:nvPr/>
        </p:nvPicPr>
        <p:blipFill>
          <a:blip r:embed="rId2"/>
          <a:stretch/>
        </p:blipFill>
        <p:spPr>
          <a:xfrm>
            <a:off x="1728000" y="2792880"/>
            <a:ext cx="6365880" cy="4045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648000" y="792000"/>
            <a:ext cx="9142560" cy="280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Un chapitre terminé et illustré est enregistré en format </a:t>
            </a:r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.pdf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 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Je fais </a:t>
            </a:r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2 tirages :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CustomShape 2"/>
          <p:cNvSpPr/>
          <p:nvPr/>
        </p:nvSpPr>
        <p:spPr>
          <a:xfrm>
            <a:off x="792000" y="3672000"/>
            <a:ext cx="8279280" cy="281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 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1 couleur pour moi (dans un porte-vues)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1 N et B pour relectures et corrections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" descr=""/>
          <p:cNvPicPr/>
          <p:nvPr/>
        </p:nvPicPr>
        <p:blipFill>
          <a:blip r:embed="rId1"/>
          <a:stretch/>
        </p:blipFill>
        <p:spPr>
          <a:xfrm>
            <a:off x="3371760" y="1937880"/>
            <a:ext cx="3682800" cy="3460680"/>
          </a:xfrm>
          <a:prstGeom prst="rect">
            <a:avLst/>
          </a:prstGeom>
          <a:ln>
            <a:noFill/>
          </a:ln>
        </p:spPr>
      </p:pic>
      <p:sp>
        <p:nvSpPr>
          <p:cNvPr id="82" name="CustomShape 1"/>
          <p:cNvSpPr/>
          <p:nvPr/>
        </p:nvSpPr>
        <p:spPr>
          <a:xfrm>
            <a:off x="1800000" y="576000"/>
            <a:ext cx="7054560" cy="65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Un livre de famille ...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 rot="21580200">
            <a:off x="574200" y="3168360"/>
            <a:ext cx="2734560" cy="122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Pourquoi ?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CustomShape 3"/>
          <p:cNvSpPr/>
          <p:nvPr/>
        </p:nvSpPr>
        <p:spPr>
          <a:xfrm>
            <a:off x="7200000" y="3240000"/>
            <a:ext cx="2518560" cy="122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Pour qui ?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2841480" y="495000"/>
            <a:ext cx="5006520" cy="65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Problèmes (fond)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1" name="" descr=""/>
          <p:cNvPicPr/>
          <p:nvPr/>
        </p:nvPicPr>
        <p:blipFill>
          <a:blip r:embed="rId1"/>
          <a:stretch/>
        </p:blipFill>
        <p:spPr>
          <a:xfrm>
            <a:off x="720000" y="1440000"/>
            <a:ext cx="8629920" cy="4967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1800000" y="72000"/>
            <a:ext cx="6048000" cy="65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Problèmes (techniques)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3" name="" descr=""/>
          <p:cNvPicPr/>
          <p:nvPr/>
        </p:nvPicPr>
        <p:blipFill>
          <a:blip r:embed="rId1"/>
          <a:stretch/>
        </p:blipFill>
        <p:spPr>
          <a:xfrm>
            <a:off x="5218200" y="792000"/>
            <a:ext cx="4573080" cy="6410880"/>
          </a:xfrm>
          <a:prstGeom prst="rect">
            <a:avLst/>
          </a:prstGeom>
          <a:ln>
            <a:noFill/>
          </a:ln>
        </p:spPr>
      </p:pic>
      <p:sp>
        <p:nvSpPr>
          <p:cNvPr id="154" name="CustomShape 2"/>
          <p:cNvSpPr/>
          <p:nvPr/>
        </p:nvSpPr>
        <p:spPr>
          <a:xfrm>
            <a:off x="7992000" y="71640"/>
            <a:ext cx="1655280" cy="122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i="1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Entête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Line 3"/>
          <p:cNvSpPr/>
          <p:nvPr/>
        </p:nvSpPr>
        <p:spPr>
          <a:xfrm flipH="1">
            <a:off x="8640000" y="576000"/>
            <a:ext cx="648000" cy="432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56" name="" descr=""/>
          <p:cNvPicPr/>
          <p:nvPr/>
        </p:nvPicPr>
        <p:blipFill>
          <a:blip r:embed="rId2"/>
          <a:stretch/>
        </p:blipFill>
        <p:spPr>
          <a:xfrm>
            <a:off x="432000" y="792000"/>
            <a:ext cx="4484880" cy="6388560"/>
          </a:xfrm>
          <a:prstGeom prst="rect">
            <a:avLst/>
          </a:prstGeom>
          <a:ln>
            <a:noFill/>
          </a:ln>
        </p:spPr>
      </p:pic>
      <p:sp>
        <p:nvSpPr>
          <p:cNvPr id="157" name="Line 4"/>
          <p:cNvSpPr/>
          <p:nvPr/>
        </p:nvSpPr>
        <p:spPr>
          <a:xfrm>
            <a:off x="792000" y="504000"/>
            <a:ext cx="720000" cy="504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CustomShape 5"/>
          <p:cNvSpPr/>
          <p:nvPr/>
        </p:nvSpPr>
        <p:spPr>
          <a:xfrm>
            <a:off x="4032000" y="6912000"/>
            <a:ext cx="2303280" cy="48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i="1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numérotation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Line 6"/>
          <p:cNvSpPr/>
          <p:nvPr/>
        </p:nvSpPr>
        <p:spPr>
          <a:xfrm flipH="1" flipV="1">
            <a:off x="2880000" y="6768000"/>
            <a:ext cx="576000" cy="288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Line 7"/>
          <p:cNvSpPr/>
          <p:nvPr/>
        </p:nvSpPr>
        <p:spPr>
          <a:xfrm flipV="1">
            <a:off x="6696000" y="6840000"/>
            <a:ext cx="648000" cy="216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2016000" y="864000"/>
            <a:ext cx="6910560" cy="65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Aides</a:t>
            </a: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854640" y="1745280"/>
            <a:ext cx="5974560" cy="65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Atelier généalogique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CustomShape 3"/>
          <p:cNvSpPr/>
          <p:nvPr/>
        </p:nvSpPr>
        <p:spPr>
          <a:xfrm>
            <a:off x="2088000" y="2664000"/>
            <a:ext cx="6478560" cy="513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Relectures :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Compréhension du texte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Orthographe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Règles typographiques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4" name="" descr=""/>
          <p:cNvPicPr/>
          <p:nvPr/>
        </p:nvPicPr>
        <p:blipFill>
          <a:blip r:embed="rId1"/>
          <a:stretch/>
        </p:blipFill>
        <p:spPr>
          <a:xfrm>
            <a:off x="7200000" y="1186200"/>
            <a:ext cx="2484360" cy="1836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1152000" y="4167360"/>
            <a:ext cx="8893080" cy="317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Sommaire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5 fichiers pdf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+ 1° de couverture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+ 4° de couverture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6" name="" descr=""/>
          <p:cNvPicPr/>
          <p:nvPr/>
        </p:nvPicPr>
        <p:blipFill>
          <a:blip r:embed="rId1"/>
          <a:stretch/>
        </p:blipFill>
        <p:spPr>
          <a:xfrm>
            <a:off x="774720" y="1224720"/>
            <a:ext cx="8872560" cy="2806560"/>
          </a:xfrm>
          <a:prstGeom prst="rect">
            <a:avLst/>
          </a:prstGeom>
          <a:ln>
            <a:noFill/>
          </a:ln>
        </p:spPr>
      </p:pic>
      <p:sp>
        <p:nvSpPr>
          <p:cNvPr id="167" name="CustomShape 2"/>
          <p:cNvSpPr/>
          <p:nvPr/>
        </p:nvSpPr>
        <p:spPr>
          <a:xfrm>
            <a:off x="1368000" y="360000"/>
            <a:ext cx="6767280" cy="65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Phase finale (vérification)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4896000" y="576000"/>
            <a:ext cx="3958560" cy="65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Réalisation</a:t>
            </a: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4392000" y="216000"/>
            <a:ext cx="5326560" cy="621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Envoi via internet : des  fichiers pdf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Mise au point de la couverture. 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0" name="" descr=""/>
          <p:cNvPicPr/>
          <p:nvPr/>
        </p:nvPicPr>
        <p:blipFill>
          <a:blip r:embed="rId1"/>
          <a:stretch/>
        </p:blipFill>
        <p:spPr>
          <a:xfrm>
            <a:off x="720000" y="1512000"/>
            <a:ext cx="3319200" cy="4219920"/>
          </a:xfrm>
          <a:prstGeom prst="rect">
            <a:avLst/>
          </a:prstGeom>
          <a:ln>
            <a:noFill/>
          </a:ln>
        </p:spPr>
      </p:pic>
      <p:sp>
        <p:nvSpPr>
          <p:cNvPr id="171" name="CustomShape 3"/>
          <p:cNvSpPr/>
          <p:nvPr/>
        </p:nvSpPr>
        <p:spPr>
          <a:xfrm>
            <a:off x="432000" y="6264000"/>
            <a:ext cx="9286560" cy="718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Après relecture, modifications, BAT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1143720" y="792000"/>
            <a:ext cx="7710840" cy="349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Couverture :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impression recto verso 300 gr couché brillant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Intérieur :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impression RV, quadri 175 pages, papier 90 gr couché demi-mat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3" name="" descr=""/>
          <p:cNvPicPr/>
          <p:nvPr/>
        </p:nvPicPr>
        <p:blipFill>
          <a:blip r:embed="rId1"/>
          <a:stretch/>
        </p:blipFill>
        <p:spPr>
          <a:xfrm>
            <a:off x="6480000" y="4909680"/>
            <a:ext cx="2655720" cy="1712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2736000" y="576000"/>
            <a:ext cx="4391280" cy="65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Coût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CustomShape 2"/>
          <p:cNvSpPr/>
          <p:nvPr/>
        </p:nvSpPr>
        <p:spPr>
          <a:xfrm>
            <a:off x="1368000" y="1512000"/>
            <a:ext cx="7415280" cy="65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Frais de calage DCC 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54,17€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6" name="" descr=""/>
          <p:cNvPicPr/>
          <p:nvPr/>
        </p:nvPicPr>
        <p:blipFill>
          <a:blip r:embed="rId1"/>
          <a:stretch/>
        </p:blipFill>
        <p:spPr>
          <a:xfrm>
            <a:off x="1643400" y="2482920"/>
            <a:ext cx="6635880" cy="4594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2736000" y="576000"/>
            <a:ext cx="4391280" cy="65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Coût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CustomShape 2"/>
          <p:cNvSpPr/>
          <p:nvPr/>
        </p:nvSpPr>
        <p:spPr>
          <a:xfrm>
            <a:off x="1368000" y="1512000"/>
            <a:ext cx="7415280" cy="65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Frais de calage DCC 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54,17€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CustomShape 3"/>
          <p:cNvSpPr/>
          <p:nvPr/>
        </p:nvSpPr>
        <p:spPr>
          <a:xfrm>
            <a:off x="1368000" y="2510640"/>
            <a:ext cx="7559280" cy="65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Chaque exemplaire       20€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CustomShape 4"/>
          <p:cNvSpPr/>
          <p:nvPr/>
        </p:nvSpPr>
        <p:spPr>
          <a:xfrm>
            <a:off x="1368000" y="3528000"/>
            <a:ext cx="7415280" cy="65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TVA 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(20%)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2736000" y="576000"/>
            <a:ext cx="4391280" cy="65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Coût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1368000" y="1512000"/>
            <a:ext cx="7415280" cy="65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Frais de calage DCC 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54,17€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CustomShape 3"/>
          <p:cNvSpPr/>
          <p:nvPr/>
        </p:nvSpPr>
        <p:spPr>
          <a:xfrm>
            <a:off x="1368000" y="2510640"/>
            <a:ext cx="7559280" cy="65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Chaque exemplaire       20€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CustomShape 4"/>
          <p:cNvSpPr/>
          <p:nvPr/>
        </p:nvSpPr>
        <p:spPr>
          <a:xfrm>
            <a:off x="1368000" y="3528000"/>
            <a:ext cx="7415280" cy="65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TVA 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	</a:t>
            </a: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(20%)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CustomShape 5"/>
          <p:cNvSpPr/>
          <p:nvPr/>
        </p:nvSpPr>
        <p:spPr>
          <a:xfrm>
            <a:off x="1368000" y="4886640"/>
            <a:ext cx="7415280" cy="173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50000"/>
              </a:lnSpc>
            </a:pP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Pour 15 livres               372,60 €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soit 24,84 € l’exemplaire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" descr=""/>
          <p:cNvPicPr/>
          <p:nvPr/>
        </p:nvPicPr>
        <p:blipFill>
          <a:blip r:embed="rId1"/>
          <a:stretch/>
        </p:blipFill>
        <p:spPr>
          <a:xfrm>
            <a:off x="4215600" y="371880"/>
            <a:ext cx="5124600" cy="6854040"/>
          </a:xfrm>
          <a:prstGeom prst="rect">
            <a:avLst/>
          </a:prstGeom>
          <a:ln>
            <a:noFill/>
          </a:ln>
        </p:spPr>
      </p:pic>
      <p:sp>
        <p:nvSpPr>
          <p:cNvPr id="187" name="CustomShape 1"/>
          <p:cNvSpPr/>
          <p:nvPr/>
        </p:nvSpPr>
        <p:spPr>
          <a:xfrm>
            <a:off x="936000" y="3374640"/>
            <a:ext cx="2807280" cy="65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et après ?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360000" y="432000"/>
            <a:ext cx="9298440" cy="3209040"/>
          </a:xfrm>
          <a:prstGeom prst="rect">
            <a:avLst/>
          </a:prstGeom>
          <a:ln>
            <a:noFill/>
          </a:ln>
        </p:spPr>
      </p:pic>
      <p:pic>
        <p:nvPicPr>
          <p:cNvPr id="86" name="" descr=""/>
          <p:cNvPicPr/>
          <p:nvPr/>
        </p:nvPicPr>
        <p:blipFill>
          <a:blip r:embed="rId2"/>
          <a:stretch/>
        </p:blipFill>
        <p:spPr>
          <a:xfrm>
            <a:off x="1237320" y="5849640"/>
            <a:ext cx="2865240" cy="988920"/>
          </a:xfrm>
          <a:prstGeom prst="rect">
            <a:avLst/>
          </a:prstGeom>
          <a:ln>
            <a:noFill/>
          </a:ln>
        </p:spPr>
      </p:pic>
      <p:pic>
        <p:nvPicPr>
          <p:cNvPr id="87" name="" descr=""/>
          <p:cNvPicPr/>
          <p:nvPr/>
        </p:nvPicPr>
        <p:blipFill>
          <a:blip r:embed="rId3"/>
          <a:stretch/>
        </p:blipFill>
        <p:spPr>
          <a:xfrm>
            <a:off x="525240" y="4176000"/>
            <a:ext cx="8761320" cy="1217520"/>
          </a:xfrm>
          <a:prstGeom prst="rect">
            <a:avLst/>
          </a:prstGeom>
          <a:ln>
            <a:noFill/>
          </a:ln>
        </p:spPr>
      </p:pic>
      <p:pic>
        <p:nvPicPr>
          <p:cNvPr id="88" name="" descr=""/>
          <p:cNvPicPr/>
          <p:nvPr/>
        </p:nvPicPr>
        <p:blipFill>
          <a:blip r:embed="rId4"/>
          <a:stretch/>
        </p:blipFill>
        <p:spPr>
          <a:xfrm>
            <a:off x="5310360" y="5904000"/>
            <a:ext cx="3328200" cy="934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3371760" y="1937880"/>
            <a:ext cx="3682800" cy="3460680"/>
          </a:xfrm>
          <a:prstGeom prst="rect">
            <a:avLst/>
          </a:prstGeom>
          <a:ln>
            <a:noFill/>
          </a:ln>
        </p:spPr>
      </p:pic>
      <p:sp>
        <p:nvSpPr>
          <p:cNvPr id="90" name="CustomShape 1"/>
          <p:cNvSpPr/>
          <p:nvPr/>
        </p:nvSpPr>
        <p:spPr>
          <a:xfrm>
            <a:off x="1800000" y="576000"/>
            <a:ext cx="7054560" cy="65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Un livre de famille ...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 rot="21580200">
            <a:off x="574200" y="3168360"/>
            <a:ext cx="2734560" cy="122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Pourquoi ?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CustomShape 3"/>
          <p:cNvSpPr/>
          <p:nvPr/>
        </p:nvSpPr>
        <p:spPr>
          <a:xfrm>
            <a:off x="7200000" y="3240000"/>
            <a:ext cx="2518560" cy="122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Pour qui ?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CustomShape 4"/>
          <p:cNvSpPr/>
          <p:nvPr/>
        </p:nvSpPr>
        <p:spPr>
          <a:xfrm>
            <a:off x="3822120" y="5966280"/>
            <a:ext cx="2800800" cy="65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Comment ?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" descr=""/>
          <p:cNvPicPr/>
          <p:nvPr/>
        </p:nvPicPr>
        <p:blipFill>
          <a:blip r:embed="rId1"/>
          <a:stretch/>
        </p:blipFill>
        <p:spPr>
          <a:xfrm>
            <a:off x="576000" y="576000"/>
            <a:ext cx="3968280" cy="5621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576000" y="576000"/>
            <a:ext cx="3968280" cy="5621040"/>
          </a:xfrm>
          <a:prstGeom prst="rect">
            <a:avLst/>
          </a:prstGeom>
          <a:ln>
            <a:noFill/>
          </a:ln>
        </p:spPr>
      </p:pic>
      <p:pic>
        <p:nvPicPr>
          <p:cNvPr id="96" name="" descr=""/>
          <p:cNvPicPr/>
          <p:nvPr/>
        </p:nvPicPr>
        <p:blipFill>
          <a:blip r:embed="rId2"/>
          <a:stretch/>
        </p:blipFill>
        <p:spPr>
          <a:xfrm>
            <a:off x="5544000" y="504000"/>
            <a:ext cx="4030560" cy="5757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7488000" y="5663520"/>
            <a:ext cx="2113560" cy="1405800"/>
          </a:xfrm>
          <a:prstGeom prst="rect">
            <a:avLst/>
          </a:prstGeom>
          <a:ln>
            <a:noFill/>
          </a:ln>
        </p:spPr>
      </p:pic>
      <p:pic>
        <p:nvPicPr>
          <p:cNvPr id="98" name="" descr=""/>
          <p:cNvPicPr/>
          <p:nvPr/>
        </p:nvPicPr>
        <p:blipFill>
          <a:blip r:embed="rId2"/>
          <a:stretch/>
        </p:blipFill>
        <p:spPr>
          <a:xfrm>
            <a:off x="588960" y="576000"/>
            <a:ext cx="2865600" cy="2656440"/>
          </a:xfrm>
          <a:prstGeom prst="rect">
            <a:avLst/>
          </a:prstGeom>
          <a:ln>
            <a:noFill/>
          </a:ln>
        </p:spPr>
      </p:pic>
      <p:sp>
        <p:nvSpPr>
          <p:cNvPr id="99" name="CustomShape 1"/>
          <p:cNvSpPr/>
          <p:nvPr/>
        </p:nvSpPr>
        <p:spPr>
          <a:xfrm>
            <a:off x="4608000" y="1800000"/>
            <a:ext cx="5182560" cy="2518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Deux parties :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Brins d’histoires.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Sacrés ancêtres !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0" name="" descr=""/>
          <p:cNvPicPr/>
          <p:nvPr/>
        </p:nvPicPr>
        <p:blipFill>
          <a:blip r:embed="rId3"/>
          <a:stretch/>
        </p:blipFill>
        <p:spPr>
          <a:xfrm>
            <a:off x="1944000" y="4725720"/>
            <a:ext cx="2374560" cy="1824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7488000" y="5663520"/>
            <a:ext cx="2113560" cy="1405800"/>
          </a:xfrm>
          <a:prstGeom prst="rect">
            <a:avLst/>
          </a:prstGeom>
          <a:ln>
            <a:noFill/>
          </a:ln>
        </p:spPr>
      </p:pic>
      <p:pic>
        <p:nvPicPr>
          <p:cNvPr id="102" name="" descr=""/>
          <p:cNvPicPr/>
          <p:nvPr/>
        </p:nvPicPr>
        <p:blipFill>
          <a:blip r:embed="rId2"/>
          <a:stretch/>
        </p:blipFill>
        <p:spPr>
          <a:xfrm>
            <a:off x="588960" y="576000"/>
            <a:ext cx="2865600" cy="2656440"/>
          </a:xfrm>
          <a:prstGeom prst="rect">
            <a:avLst/>
          </a:prstGeom>
          <a:ln>
            <a:noFill/>
          </a:ln>
        </p:spPr>
      </p:pic>
      <p:sp>
        <p:nvSpPr>
          <p:cNvPr id="103" name="CustomShape 1"/>
          <p:cNvSpPr/>
          <p:nvPr/>
        </p:nvSpPr>
        <p:spPr>
          <a:xfrm>
            <a:off x="4608000" y="1800000"/>
            <a:ext cx="5182560" cy="2518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Deux parties :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Brins d’histoires.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4560">
              <a:lnSpc>
                <a:spcPct val="100000"/>
              </a:lnSpc>
              <a:buClr>
                <a:srgbClr val="000000"/>
              </a:buClr>
              <a:buSzPct val="45000"/>
              <a:buFont typeface="Symbol"/>
              <a:buChar char=""/>
            </a:pPr>
            <a:r>
              <a:rPr b="0" lang="fr-FR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Sacrés ancêtres !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CustomShape 2"/>
          <p:cNvSpPr/>
          <p:nvPr/>
        </p:nvSpPr>
        <p:spPr>
          <a:xfrm>
            <a:off x="4680000" y="864000"/>
            <a:ext cx="3886560" cy="65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fr-FR" sz="4000" spc="-1" strike="noStrike">
                <a:solidFill>
                  <a:srgbClr val="0084d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Préambule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CustomShape 3"/>
          <p:cNvSpPr/>
          <p:nvPr/>
        </p:nvSpPr>
        <p:spPr>
          <a:xfrm>
            <a:off x="4608000" y="4320000"/>
            <a:ext cx="3886560" cy="65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0" lang="fr-FR" sz="4000" spc="-1" strike="noStrike">
                <a:solidFill>
                  <a:srgbClr val="0084d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Epilogue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6" name="" descr=""/>
          <p:cNvPicPr/>
          <p:nvPr/>
        </p:nvPicPr>
        <p:blipFill>
          <a:blip r:embed="rId3"/>
          <a:stretch/>
        </p:blipFill>
        <p:spPr>
          <a:xfrm>
            <a:off x="1944000" y="4725720"/>
            <a:ext cx="2374560" cy="1824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</TotalTime>
  <Application>LibreOffice/5.1.3.2$Windows_X86_64 LibreOffice_project/644e4637d1d8544fd9f56425bd6cec110e49301b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2017-01-08T23:13:31Z</dcterms:created>
  <dc:creator/>
  <dc:description/>
  <dc:language>fr-FR</dc:language>
  <cp:lastModifiedBy/>
  <dcterms:modified xsi:type="dcterms:W3CDTF">2017-01-13T23:17:58Z</dcterms:modified>
  <cp:revision>12</cp:revision>
  <dc:subject/>
  <dc:title/>
</cp:coreProperties>
</file>