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71" r:id="rId4"/>
    <p:sldId id="273" r:id="rId5"/>
    <p:sldId id="274" r:id="rId6"/>
    <p:sldId id="275" r:id="rId7"/>
    <p:sldId id="276" r:id="rId8"/>
    <p:sldId id="280" r:id="rId9"/>
    <p:sldId id="279" r:id="rId10"/>
    <p:sldId id="278" r:id="rId11"/>
    <p:sldId id="272" r:id="rId12"/>
    <p:sldId id="277" r:id="rId13"/>
    <p:sldId id="281" r:id="rId14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84" autoAdjust="0"/>
  </p:normalViewPr>
  <p:slideViewPr>
    <p:cSldViewPr>
      <p:cViewPr>
        <p:scale>
          <a:sx n="81" d="100"/>
          <a:sy n="81" d="100"/>
        </p:scale>
        <p:origin x="-10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859C9-9F63-4801-B650-FBFBD8F60624}" type="datetimeFigureOut">
              <a:rPr lang="fr-FR" smtClean="0"/>
              <a:pPr/>
              <a:t>12/10/2018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FCB6E-5C39-4711-B096-3A5E5FAEA6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90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85800" y="296712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Il y a 100 </a:t>
            </a:r>
            <a:r>
              <a:rPr lang="fr-FR" sz="44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ans</a:t>
            </a:r>
            <a:endParaRPr lang="fr-FR" b="1" dirty="0"/>
          </a:p>
          <a:p>
            <a:pPr algn="ctr">
              <a:lnSpc>
                <a:spcPct val="100000"/>
              </a:lnSpc>
            </a:pPr>
            <a:r>
              <a:rPr lang="fr-FR" sz="44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Roland Garros</a:t>
            </a:r>
          </a:p>
        </p:txBody>
      </p:sp>
      <p:sp>
        <p:nvSpPr>
          <p:cNvPr id="39" name="CustomShape 2"/>
          <p:cNvSpPr/>
          <p:nvPr/>
        </p:nvSpPr>
        <p:spPr>
          <a:xfrm>
            <a:off x="5220072" y="5085360"/>
            <a:ext cx="2550888" cy="100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0000" lnSpcReduction="20000"/>
          </a:bodyPr>
          <a:lstStyle/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smtClean="0">
                <a:solidFill>
                  <a:srgbClr val="000000"/>
                </a:solidFill>
                <a:latin typeface="Calibri"/>
                <a:ea typeface="DejaVu Sans"/>
              </a:rPr>
              <a:t>Marie-Claude LAMARQUE</a:t>
            </a:r>
            <a:endParaRPr lang="fr-FR" sz="24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Bernard </a:t>
            </a: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LIAN</a:t>
            </a:r>
            <a:endParaRPr lang="fr-FR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(13/10/2018</a:t>
            </a: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40" name="Picture 2"/>
          <p:cNvPicPr/>
          <p:nvPr/>
        </p:nvPicPr>
        <p:blipFill>
          <a:blip r:embed="rId2" cstate="print"/>
          <a:stretch/>
        </p:blipFill>
        <p:spPr>
          <a:xfrm>
            <a:off x="179640" y="188640"/>
            <a:ext cx="2590920" cy="2776680"/>
          </a:xfrm>
          <a:prstGeom prst="rect">
            <a:avLst/>
          </a:prstGeom>
          <a:ln w="9360">
            <a:noFill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653136"/>
            <a:ext cx="21431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51081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ustomShape 3"/>
          <p:cNvSpPr/>
          <p:nvPr/>
        </p:nvSpPr>
        <p:spPr>
          <a:xfrm>
            <a:off x="2627784" y="116632"/>
            <a:ext cx="6480720" cy="10354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Un Morane-Saulnier équipé d’une mitrailleuse tirant à travers l’hélice</a:t>
            </a:r>
            <a:endParaRPr lang="fr-FR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8960"/>
            <a:ext cx="5184576" cy="69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CustomShape 3"/>
          <p:cNvSpPr/>
          <p:nvPr/>
        </p:nvSpPr>
        <p:spPr>
          <a:xfrm>
            <a:off x="4139952" y="836712"/>
            <a:ext cx="4824536" cy="528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Tombe de Roland Garros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916832"/>
            <a:ext cx="359222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0963" y="2266950"/>
            <a:ext cx="6523037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CustomShape 3"/>
          <p:cNvSpPr/>
          <p:nvPr/>
        </p:nvSpPr>
        <p:spPr>
          <a:xfrm>
            <a:off x="4139952" y="836712"/>
            <a:ext cx="4824536" cy="528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Stade « Roland Garros »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27384"/>
            <a:ext cx="39719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33375"/>
            <a:ext cx="7618413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713743"/>
            <a:ext cx="2524496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625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stomShape 3"/>
          <p:cNvSpPr/>
          <p:nvPr/>
        </p:nvSpPr>
        <p:spPr>
          <a:xfrm>
            <a:off x="4283968" y="1243840"/>
            <a:ext cx="4824536" cy="528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St Denis de la Réunion</a:t>
            </a:r>
            <a:endParaRPr lang="fr-FR" sz="3200" b="0" strike="noStrike" spc="-1" dirty="0">
              <a:latin typeface="Arial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1907704" y="188640"/>
            <a:ext cx="4464496" cy="108012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26980"/>
            <a:ext cx="2825420" cy="463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730" y="1772816"/>
            <a:ext cx="20628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764704"/>
            <a:ext cx="5983932" cy="42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stomShape 3"/>
          <p:cNvSpPr/>
          <p:nvPr/>
        </p:nvSpPr>
        <p:spPr>
          <a:xfrm>
            <a:off x="3419872" y="5276288"/>
            <a:ext cx="4824536" cy="528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Tour de France 1906</a:t>
            </a:r>
            <a:endParaRPr lang="fr-FR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5882" y="0"/>
            <a:ext cx="5628117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ustomShape 3"/>
          <p:cNvSpPr/>
          <p:nvPr/>
        </p:nvSpPr>
        <p:spPr>
          <a:xfrm>
            <a:off x="4139952" y="4293096"/>
            <a:ext cx="4824536" cy="980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Jean </a:t>
            </a:r>
            <a:r>
              <a:rPr lang="fr-FR" sz="3200" b="1" spc="-1" dirty="0" err="1" smtClean="0">
                <a:solidFill>
                  <a:srgbClr val="000000"/>
                </a:solidFill>
                <a:latin typeface="Calibri"/>
              </a:rPr>
              <a:t>Bielovucic</a:t>
            </a:r>
            <a:endParaRPr lang="fr-FR" sz="3200" b="1" spc="-1" dirty="0" smtClean="0">
              <a:solidFill>
                <a:srgbClr val="000000"/>
              </a:solidFill>
              <a:latin typeface="Calibri"/>
            </a:endParaRP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solidFill>
                  <a:srgbClr val="000000"/>
                </a:solidFill>
                <a:latin typeface="Calibri"/>
              </a:rPr>
              <a:t>1889 - 1949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419021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stomShape 3"/>
          <p:cNvSpPr/>
          <p:nvPr/>
        </p:nvSpPr>
        <p:spPr>
          <a:xfrm>
            <a:off x="1547664" y="5616624"/>
            <a:ext cx="4824536" cy="980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Emile Lesieur</a:t>
            </a: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solidFill>
                  <a:srgbClr val="000000"/>
                </a:solidFill>
                <a:latin typeface="Calibri"/>
              </a:rPr>
              <a:t>1885 - 1985</a:t>
            </a:r>
            <a:endParaRPr lang="fr-FR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48880"/>
            <a:ext cx="6156175" cy="40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ustomShape 3"/>
          <p:cNvSpPr/>
          <p:nvPr/>
        </p:nvSpPr>
        <p:spPr>
          <a:xfrm>
            <a:off x="1187624" y="5705872"/>
            <a:ext cx="6624736" cy="10354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Roland Garros au volant d’une Bugatti</a:t>
            </a: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solidFill>
                  <a:srgbClr val="000000"/>
                </a:solidFill>
                <a:latin typeface="Calibri"/>
              </a:rPr>
              <a:t>1910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0"/>
            <a:ext cx="4860032" cy="364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ustomShape 3"/>
          <p:cNvSpPr/>
          <p:nvPr/>
        </p:nvSpPr>
        <p:spPr>
          <a:xfrm>
            <a:off x="755576" y="5705872"/>
            <a:ext cx="7416824" cy="10354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Roland Garros devant un avion Demoiselle</a:t>
            </a: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solidFill>
                  <a:srgbClr val="000000"/>
                </a:solidFill>
                <a:latin typeface="Calibri"/>
              </a:rPr>
              <a:t>1910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063" y="-27384"/>
            <a:ext cx="6958305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463" y="0"/>
            <a:ext cx="51468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ustomShape 3"/>
          <p:cNvSpPr/>
          <p:nvPr/>
        </p:nvSpPr>
        <p:spPr>
          <a:xfrm>
            <a:off x="323528" y="5445224"/>
            <a:ext cx="5616624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Roland Garros après sa victoire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87" y="1196752"/>
            <a:ext cx="588596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374651"/>
            <a:ext cx="25908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174851"/>
            <a:ext cx="25908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ustomShape 3"/>
          <p:cNvSpPr/>
          <p:nvPr/>
        </p:nvSpPr>
        <p:spPr>
          <a:xfrm>
            <a:off x="611560" y="5849888"/>
            <a:ext cx="3528392" cy="1008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Edition originale</a:t>
            </a: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solidFill>
                  <a:srgbClr val="000000"/>
                </a:solidFill>
                <a:latin typeface="Calibri"/>
              </a:rPr>
              <a:t>1919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-27384"/>
            <a:ext cx="4680520" cy="59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4664"/>
            <a:ext cx="2573263" cy="344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stomShape 3"/>
          <p:cNvSpPr/>
          <p:nvPr/>
        </p:nvSpPr>
        <p:spPr>
          <a:xfrm>
            <a:off x="5148064" y="4077072"/>
            <a:ext cx="3528392" cy="1008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Jean Cocteau</a:t>
            </a: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solidFill>
                  <a:srgbClr val="000000"/>
                </a:solidFill>
                <a:latin typeface="Calibri"/>
              </a:rPr>
              <a:t>1889 - 1963</a:t>
            </a:r>
            <a:endParaRPr lang="fr-FR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3543</TotalTime>
  <Words>75</Words>
  <Application>Microsoft Office PowerPoint</Application>
  <PresentationFormat>Affichage à l'écran (4:3)</PresentationFormat>
  <Paragraphs>23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garde-particulier: Louis PICAUDON  .</dc:title>
  <dc:creator>Michel</dc:creator>
  <cp:lastModifiedBy>marie claude lamarque</cp:lastModifiedBy>
  <cp:revision>333</cp:revision>
  <dcterms:created xsi:type="dcterms:W3CDTF">2017-09-17T07:20:57Z</dcterms:created>
  <dcterms:modified xsi:type="dcterms:W3CDTF">2018-10-12T19:52:39Z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