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70" r:id="rId4"/>
    <p:sldId id="279" r:id="rId5"/>
    <p:sldId id="272" r:id="rId6"/>
    <p:sldId id="273" r:id="rId7"/>
    <p:sldId id="275" r:id="rId8"/>
    <p:sldId id="280" r:id="rId9"/>
    <p:sldId id="276" r:id="rId10"/>
    <p:sldId id="277" r:id="rId11"/>
    <p:sldId id="278" r:id="rId12"/>
    <p:sldId id="274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84" autoAdjust="0"/>
  </p:normalViewPr>
  <p:slideViewPr>
    <p:cSldViewPr>
      <p:cViewPr varScale="1">
        <p:scale>
          <a:sx n="87" d="100"/>
          <a:sy n="87" d="100"/>
        </p:scale>
        <p:origin x="-14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537C5-02A6-4BDC-87CB-77A2B8EA2493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6B0B9-6AF7-457A-A926-3EB0719AB4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7492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DB90-0760-4DD3-96CB-2F1EA5CEE3A8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3773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DB90-0760-4DD3-96CB-2F1EA5CEE3A8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0867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DB90-0760-4DD3-96CB-2F1EA5CEE3A8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3735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DB90-0760-4DD3-96CB-2F1EA5CEE3A8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1149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DB90-0760-4DD3-96CB-2F1EA5CEE3A8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4050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DB90-0760-4DD3-96CB-2F1EA5CEE3A8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8334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DB90-0760-4DD3-96CB-2F1EA5CEE3A8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038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DB90-0760-4DD3-96CB-2F1EA5CEE3A8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601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DB90-0760-4DD3-96CB-2F1EA5CEE3A8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121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DB90-0760-4DD3-96CB-2F1EA5CEE3A8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2668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DB90-0760-4DD3-96CB-2F1EA5CEE3A8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2704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6DB90-0760-4DD3-96CB-2F1EA5CEE3A8}" type="datetimeFigureOut">
              <a:rPr lang="fr-FR" smtClean="0"/>
              <a:pPr/>
              <a:t>16/01/2018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1638-7737-4D7D-9898-C97CC04D7D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4366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670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Il y a 100 ans</a:t>
            </a:r>
            <a:br>
              <a:rPr lang="fr-FR" dirty="0" smtClean="0"/>
            </a:br>
            <a:r>
              <a:rPr lang="fr-FR" dirty="0" smtClean="0"/>
              <a:t>Les 14 points du Président Wilson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52120" y="5085184"/>
            <a:ext cx="2120280" cy="1008112"/>
          </a:xfrm>
        </p:spPr>
        <p:txBody>
          <a:bodyPr>
            <a:normAutofit/>
          </a:bodyPr>
          <a:lstStyle/>
          <a:p>
            <a:pPr algn="r"/>
            <a:r>
              <a:rPr lang="fr-FR" sz="2400" dirty="0" smtClean="0">
                <a:solidFill>
                  <a:schemeClr val="tx1"/>
                </a:solidFill>
              </a:rPr>
              <a:t>Bernard LIAN</a:t>
            </a:r>
          </a:p>
          <a:p>
            <a:pPr algn="r"/>
            <a:r>
              <a:rPr lang="fr-FR" sz="2400" dirty="0" smtClean="0">
                <a:solidFill>
                  <a:schemeClr val="tx1"/>
                </a:solidFill>
              </a:rPr>
              <a:t>(20/01/2018)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2592288" cy="277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176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202" y="0"/>
            <a:ext cx="913445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7452320" y="6101680"/>
            <a:ext cx="3168352" cy="639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L’isolationnisme américain</a:t>
            </a: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323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8640"/>
            <a:ext cx="9180513" cy="650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ous-titre 2"/>
          <p:cNvSpPr txBox="1">
            <a:spLocks/>
          </p:cNvSpPr>
          <p:nvPr/>
        </p:nvSpPr>
        <p:spPr>
          <a:xfrm>
            <a:off x="323528" y="620688"/>
            <a:ext cx="3168352" cy="639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L’ONU</a:t>
            </a: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323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us-titre 2"/>
          <p:cNvSpPr txBox="1">
            <a:spLocks/>
          </p:cNvSpPr>
          <p:nvPr/>
        </p:nvSpPr>
        <p:spPr>
          <a:xfrm>
            <a:off x="5508104" y="6381328"/>
            <a:ext cx="3744416" cy="4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Carte de l’Europe en 1923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06" y="222273"/>
            <a:ext cx="8860090" cy="60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3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3347864" y="5733256"/>
            <a:ext cx="5688632" cy="100811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Thomas </a:t>
            </a:r>
            <a:r>
              <a:rPr lang="fr-FR" sz="2400" b="1" dirty="0" err="1" smtClean="0">
                <a:solidFill>
                  <a:schemeClr val="tx1"/>
                </a:solidFill>
              </a:rPr>
              <a:t>Woodrow</a:t>
            </a:r>
            <a:r>
              <a:rPr lang="fr-FR" sz="2400" b="1" dirty="0" smtClean="0">
                <a:solidFill>
                  <a:schemeClr val="tx1"/>
                </a:solidFill>
              </a:rPr>
              <a:t> Wilson</a:t>
            </a:r>
          </a:p>
          <a:p>
            <a:r>
              <a:rPr lang="fr-FR" sz="2400" b="1" dirty="0" smtClean="0">
                <a:solidFill>
                  <a:schemeClr val="tx1"/>
                </a:solidFill>
              </a:rPr>
              <a:t>1856- 1924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30"/>
            <a:ext cx="9180512" cy="517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57192"/>
            <a:ext cx="30289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3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755576" y="6093296"/>
            <a:ext cx="6912768" cy="648072"/>
          </a:xfrm>
        </p:spPr>
        <p:txBody>
          <a:bodyPr>
            <a:normAutofit fontScale="85000" lnSpcReduction="20000"/>
          </a:bodyPr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Wilson exhorte le Congrès à déclarer la guerre à l’Allemagne</a:t>
            </a:r>
          </a:p>
          <a:p>
            <a:r>
              <a:rPr lang="fr-FR" sz="2400" b="1" dirty="0" smtClean="0">
                <a:solidFill>
                  <a:schemeClr val="tx1"/>
                </a:solidFill>
              </a:rPr>
              <a:t>2 avril1917</a:t>
            </a:r>
            <a:endParaRPr lang="fr-FR" sz="2400" b="1" dirty="0" smtClean="0">
              <a:solidFill>
                <a:schemeClr val="tx1"/>
              </a:solidFill>
            </a:endParaRPr>
          </a:p>
          <a:p>
            <a:endParaRPr lang="fr-FR" sz="2400" b="1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126" y="-27384"/>
            <a:ext cx="757329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3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5283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-99392"/>
            <a:ext cx="37528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644782"/>
            <a:ext cx="3275856" cy="431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3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-27384"/>
            <a:ext cx="4858989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3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-57597"/>
            <a:ext cx="5681273" cy="691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3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92" y="1196752"/>
            <a:ext cx="911121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3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008" y="0"/>
            <a:ext cx="6885384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3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 txBox="1">
            <a:spLocks/>
          </p:cNvSpPr>
          <p:nvPr/>
        </p:nvSpPr>
        <p:spPr>
          <a:xfrm>
            <a:off x="0" y="6173688"/>
            <a:ext cx="9144000" cy="639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Signature du traité de </a:t>
            </a:r>
            <a:r>
              <a:rPr lang="fr-FR" sz="2400" b="1" dirty="0" smtClean="0"/>
              <a:t>V</a:t>
            </a:r>
            <a:r>
              <a:rPr lang="fr-FR" sz="2400" b="1" dirty="0" smtClean="0"/>
              <a:t>ersailles dans la galerie des glaces, château de Versailles</a:t>
            </a:r>
            <a:endParaRPr lang="fr-FR" sz="24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 juin 1919 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20" y="-1401242"/>
            <a:ext cx="6258272" cy="749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5940152" y="2708920"/>
            <a:ext cx="3168352" cy="639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b="1" dirty="0" smtClean="0"/>
              <a:t>William </a:t>
            </a:r>
            <a:r>
              <a:rPr lang="fr-FR" sz="2400" b="1" dirty="0" err="1" smtClean="0"/>
              <a:t>Orpen</a:t>
            </a: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323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54</Words>
  <Application>Microsoft Office PowerPoint</Application>
  <PresentationFormat>Affichage à l'écran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Il y a 100 ans Les 14 points du Président Wilson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garde-particulier: Louis PICAUDON  .</dc:title>
  <dc:creator>Michel</dc:creator>
  <cp:lastModifiedBy>Castelgom</cp:lastModifiedBy>
  <cp:revision>127</cp:revision>
  <dcterms:created xsi:type="dcterms:W3CDTF">2017-09-17T07:20:57Z</dcterms:created>
  <dcterms:modified xsi:type="dcterms:W3CDTF">2018-01-16T10:58:46Z</dcterms:modified>
</cp:coreProperties>
</file>