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4" autoAdjust="0"/>
  </p:normalViewPr>
  <p:slideViewPr>
    <p:cSldViewPr>
      <p:cViewPr>
        <p:scale>
          <a:sx n="81" d="100"/>
          <a:sy n="81" d="100"/>
        </p:scale>
        <p:origin x="-163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59C9-9F63-4801-B650-FBFBD8F60624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FCB6E-5C39-4711-B096-3A5E5FAEA6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79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85800" y="29671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Il y a 100 ans</a:t>
            </a:r>
            <a:r>
              <a:rPr b="1" dirty="0"/>
              <a:t/>
            </a:r>
            <a:br>
              <a:rPr b="1" dirty="0"/>
            </a:br>
            <a:r>
              <a:rPr lang="fr-FR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L’Armistice de Thessalonique</a:t>
            </a:r>
          </a:p>
        </p:txBody>
      </p:sp>
      <p:sp>
        <p:nvSpPr>
          <p:cNvPr id="39" name="CustomShape 2"/>
          <p:cNvSpPr/>
          <p:nvPr/>
        </p:nvSpPr>
        <p:spPr>
          <a:xfrm>
            <a:off x="5652000" y="5085360"/>
            <a:ext cx="2118960" cy="10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Bernard LIAN</a:t>
            </a:r>
            <a:endParaRPr lang="fr-FR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(08/09/2018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0" name="Picture 2"/>
          <p:cNvPicPr/>
          <p:nvPr/>
        </p:nvPicPr>
        <p:blipFill>
          <a:blip r:embed="rId2" cstate="print"/>
          <a:stretch/>
        </p:blipFill>
        <p:spPr>
          <a:xfrm>
            <a:off x="179640" y="188640"/>
            <a:ext cx="2590920" cy="2776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57175"/>
            <a:ext cx="8428037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45" y="0"/>
            <a:ext cx="7580779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3"/>
          <p:cNvSpPr/>
          <p:nvPr/>
        </p:nvSpPr>
        <p:spPr>
          <a:xfrm>
            <a:off x="899592" y="5636328"/>
            <a:ext cx="7416824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Bateaux bulgares :</a:t>
            </a:r>
          </a:p>
          <a:p>
            <a:pPr algn="ctr">
              <a:spcBef>
                <a:spcPts val="479"/>
              </a:spcBef>
            </a:pP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FR" sz="2800" b="1" strike="noStrike" spc="-1" dirty="0" err="1" smtClean="0">
                <a:solidFill>
                  <a:srgbClr val="000000"/>
                </a:solidFill>
                <a:latin typeface="Calibri"/>
              </a:rPr>
              <a:t>Schumni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 et le </a:t>
            </a:r>
            <a:r>
              <a:rPr lang="fr-FR" sz="2800" b="1" strike="noStrike" spc="-1" dirty="0" err="1" smtClean="0">
                <a:solidFill>
                  <a:srgbClr val="000000"/>
                </a:solidFill>
                <a:latin typeface="Calibri"/>
              </a:rPr>
              <a:t>Nadiedja</a:t>
            </a:r>
            <a:endParaRPr lang="fr-F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360363"/>
            <a:ext cx="9752013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3"/>
          <p:cNvSpPr/>
          <p:nvPr/>
        </p:nvSpPr>
        <p:spPr>
          <a:xfrm>
            <a:off x="-180528" y="-27384"/>
            <a:ext cx="4572000" cy="1052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FF0000"/>
                </a:solidFill>
                <a:latin typeface="Calibri"/>
              </a:rPr>
              <a:t>Général </a:t>
            </a:r>
            <a:r>
              <a:rPr lang="fr-FR" sz="2800" b="1" spc="-1" dirty="0" err="1" smtClean="0">
                <a:solidFill>
                  <a:srgbClr val="FF0000"/>
                </a:solidFill>
                <a:latin typeface="Calibri"/>
              </a:rPr>
              <a:t>Freidrich</a:t>
            </a:r>
            <a:r>
              <a:rPr lang="fr-FR" sz="2800" b="1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800" b="1" spc="-1" dirty="0" err="1" smtClean="0">
                <a:solidFill>
                  <a:srgbClr val="FF0000"/>
                </a:solidFill>
                <a:latin typeface="Calibri"/>
              </a:rPr>
              <a:t>von</a:t>
            </a:r>
            <a:r>
              <a:rPr lang="fr-FR" sz="2800" b="1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800" b="1" spc="-1" dirty="0" err="1" smtClean="0">
                <a:solidFill>
                  <a:srgbClr val="FF0000"/>
                </a:solidFill>
                <a:latin typeface="Calibri"/>
              </a:rPr>
              <a:t>Scholz</a:t>
            </a:r>
            <a:endParaRPr lang="fr-FR" sz="2800" b="1" spc="-1" dirty="0" smtClean="0">
              <a:solidFill>
                <a:srgbClr val="FF0000"/>
              </a:solidFill>
              <a:latin typeface="Calibri"/>
            </a:endParaRPr>
          </a:p>
          <a:p>
            <a:pPr algn="ctr">
              <a:spcBef>
                <a:spcPts val="479"/>
              </a:spcBef>
            </a:pPr>
            <a:r>
              <a:rPr lang="fr-FR" sz="2800" b="1" strike="noStrike" spc="-1" dirty="0" smtClean="0">
                <a:solidFill>
                  <a:srgbClr val="FF0000"/>
                </a:solidFill>
                <a:latin typeface="Calibri"/>
              </a:rPr>
              <a:t>1851 - 1927</a:t>
            </a:r>
            <a:endParaRPr lang="fr-FR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092280" y="1772816"/>
            <a:ext cx="180020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6453336"/>
            <a:ext cx="25922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88640"/>
            <a:ext cx="902811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stomShape 3"/>
          <p:cNvSpPr/>
          <p:nvPr/>
        </p:nvSpPr>
        <p:spPr>
          <a:xfrm>
            <a:off x="3131840" y="5805264"/>
            <a:ext cx="3312368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Troupes ottomanes</a:t>
            </a:r>
          </a:p>
          <a:p>
            <a:pPr algn="ctr">
              <a:spcBef>
                <a:spcPts val="479"/>
              </a:spcBef>
            </a:pP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1914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1918</a:t>
            </a:r>
            <a:endParaRPr lang="fr-F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879" y="116632"/>
            <a:ext cx="5305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3"/>
          <p:cNvSpPr/>
          <p:nvPr/>
        </p:nvSpPr>
        <p:spPr>
          <a:xfrm>
            <a:off x="3419872" y="5805264"/>
            <a:ext cx="3024336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Taalat</a:t>
            </a: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 Pacha</a:t>
            </a:r>
          </a:p>
          <a:p>
            <a:pPr algn="ctr">
              <a:spcBef>
                <a:spcPts val="479"/>
              </a:spcBef>
            </a:pP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1874 - 1921</a:t>
            </a:r>
            <a:endParaRPr lang="fr-F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82" y="0"/>
            <a:ext cx="8025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4788024" y="4700224"/>
            <a:ext cx="4176464" cy="1537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Ferdinand 1</a:t>
            </a:r>
            <a:r>
              <a:rPr lang="fr-FR" sz="3200" b="1" spc="-1" baseline="30000" dirty="0" smtClean="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 de Roumanie</a:t>
            </a:r>
          </a:p>
          <a:p>
            <a:pPr algn="ctr">
              <a:spcBef>
                <a:spcPts val="479"/>
              </a:spcBef>
            </a:pPr>
            <a:r>
              <a:rPr lang="fr-FR" sz="3200" b="1" strike="noStrike" spc="-1" dirty="0" smtClean="0">
                <a:solidFill>
                  <a:srgbClr val="000000"/>
                </a:solidFill>
                <a:latin typeface="Calibri"/>
              </a:rPr>
              <a:t>1865 - 1927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3212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4355976" y="4628216"/>
            <a:ext cx="4176464" cy="1537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En vert, territoire 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roumain cédé 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à la Bulgarie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20687"/>
            <a:ext cx="4896544" cy="36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stomShape 3"/>
          <p:cNvSpPr/>
          <p:nvPr/>
        </p:nvSpPr>
        <p:spPr>
          <a:xfrm>
            <a:off x="107504" y="1268760"/>
            <a:ext cx="4176464" cy="1537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En rouge, 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territoires roumains cédés 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à l’Autriche-Hongrie</a:t>
            </a: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5220072" y="4700224"/>
            <a:ext cx="3744416" cy="110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Soldats bulgares en 1918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1"/>
            <a:ext cx="4032448" cy="50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5940152" y="4700224"/>
            <a:ext cx="3024336" cy="1537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Alexander </a:t>
            </a:r>
            <a:r>
              <a:rPr lang="fr-FR" sz="3200" b="1" spc="-1" dirty="0" err="1" smtClean="0">
                <a:solidFill>
                  <a:srgbClr val="000000"/>
                </a:solidFill>
                <a:latin typeface="Calibri"/>
              </a:rPr>
              <a:t>Malinov</a:t>
            </a:r>
            <a:endParaRPr lang="fr-FR" sz="3200" b="1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479"/>
              </a:spcBef>
            </a:pPr>
            <a:r>
              <a:rPr lang="fr-FR" sz="3200" b="1" strike="noStrike" spc="-1" dirty="0" smtClean="0">
                <a:solidFill>
                  <a:srgbClr val="000000"/>
                </a:solidFill>
                <a:latin typeface="Calibri"/>
              </a:rPr>
              <a:t>1867 - 1938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64496" cy="6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2576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2" y="-171400"/>
            <a:ext cx="48387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CustomShape 3"/>
          <p:cNvSpPr/>
          <p:nvPr/>
        </p:nvSpPr>
        <p:spPr>
          <a:xfrm>
            <a:off x="179512" y="6237312"/>
            <a:ext cx="8784976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Tirailleur annamite et soldat serbe en Macédoine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5436096" y="4700224"/>
            <a:ext cx="3024336" cy="1537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Louis </a:t>
            </a:r>
            <a:r>
              <a:rPr lang="fr-FR" sz="3200" b="1" spc="-1" dirty="0" err="1" smtClean="0">
                <a:solidFill>
                  <a:srgbClr val="000000"/>
                </a:solidFill>
                <a:latin typeface="Calibri"/>
              </a:rPr>
              <a:t>Franchet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 d’</a:t>
            </a:r>
            <a:r>
              <a:rPr lang="fr-FR" sz="3200" b="1" spc="-1" dirty="0" err="1" smtClean="0">
                <a:solidFill>
                  <a:srgbClr val="000000"/>
                </a:solidFill>
                <a:latin typeface="Calibri"/>
              </a:rPr>
              <a:t>Espèrey</a:t>
            </a:r>
            <a:endParaRPr lang="fr-FR" sz="3200" b="1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479"/>
              </a:spcBef>
            </a:pPr>
            <a:r>
              <a:rPr lang="fr-FR" sz="3200" b="1" strike="noStrike" spc="-1" dirty="0" smtClean="0">
                <a:solidFill>
                  <a:srgbClr val="000000"/>
                </a:solidFill>
                <a:latin typeface="Calibri"/>
              </a:rPr>
              <a:t>1856 - 1942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0005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3"/>
          <p:cNvSpPr/>
          <p:nvPr/>
        </p:nvSpPr>
        <p:spPr>
          <a:xfrm>
            <a:off x="251520" y="4340184"/>
            <a:ext cx="3024336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Andréï</a:t>
            </a: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Liaptchev</a:t>
            </a:r>
            <a:endParaRPr lang="fr-FR" sz="2800" b="1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479"/>
              </a:spcBef>
            </a:pPr>
            <a:r>
              <a:rPr lang="fr-FR" sz="2800" b="1" strike="noStrike" spc="-1" dirty="0" smtClean="0">
                <a:solidFill>
                  <a:srgbClr val="000000"/>
                </a:solidFill>
                <a:latin typeface="Calibri"/>
              </a:rPr>
              <a:t>1866 - 1933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2505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836712"/>
            <a:ext cx="249258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stomShape 3"/>
          <p:cNvSpPr/>
          <p:nvPr/>
        </p:nvSpPr>
        <p:spPr>
          <a:xfrm>
            <a:off x="3275856" y="4412192"/>
            <a:ext cx="3024336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Simeon</a:t>
            </a: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Radev</a:t>
            </a:r>
            <a:endParaRPr lang="fr-FR" sz="2800" spc="-1" dirty="0">
              <a:latin typeface="Arial"/>
            </a:endParaRPr>
          </a:p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1879 - 1967</a:t>
            </a:r>
            <a:endParaRPr lang="fr-FR" sz="2800" spc="-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783011"/>
            <a:ext cx="2376264" cy="322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stomShape 3"/>
          <p:cNvSpPr/>
          <p:nvPr/>
        </p:nvSpPr>
        <p:spPr>
          <a:xfrm>
            <a:off x="6156176" y="4412192"/>
            <a:ext cx="3024336" cy="103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Général Ivan </a:t>
            </a:r>
            <a:r>
              <a:rPr lang="fr-FR" sz="2800" b="1" spc="-1" dirty="0" err="1" smtClean="0">
                <a:solidFill>
                  <a:srgbClr val="000000"/>
                </a:solidFill>
                <a:latin typeface="Calibri"/>
              </a:rPr>
              <a:t>Lukov</a:t>
            </a:r>
            <a:endParaRPr lang="fr-FR" sz="2800" spc="-1" dirty="0">
              <a:latin typeface="Arial"/>
            </a:endParaRPr>
          </a:p>
          <a:p>
            <a:pPr algn="ctr">
              <a:spcBef>
                <a:spcPts val="479"/>
              </a:spcBef>
            </a:pPr>
            <a:r>
              <a:rPr lang="fr-FR" sz="2800" b="1" spc="-1" dirty="0" smtClean="0">
                <a:solidFill>
                  <a:srgbClr val="000000"/>
                </a:solidFill>
                <a:latin typeface="Calibri"/>
              </a:rPr>
              <a:t>1871 - 1926</a:t>
            </a:r>
            <a:endParaRPr lang="fr-FR" sz="2800" spc="-1" dirty="0"/>
          </a:p>
        </p:txBody>
      </p:sp>
    </p:spTree>
    <p:extLst>
      <p:ext uri="{BB962C8B-B14F-4D97-AF65-F5344CB8AC3E}">
        <p14:creationId xmlns:p14="http://schemas.microsoft.com/office/powerpoint/2010/main" xmlns="" val="267588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</TotalTime>
  <Words>97</Words>
  <Application>Microsoft Office PowerPoint</Application>
  <PresentationFormat>Affichage à l'écran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garde-particulier: Louis PICAUDON  .</dc:title>
  <dc:creator>Michel</dc:creator>
  <cp:lastModifiedBy>Castelgom</cp:lastModifiedBy>
  <cp:revision>302</cp:revision>
  <dcterms:created xsi:type="dcterms:W3CDTF">2017-09-17T07:20:57Z</dcterms:created>
  <dcterms:modified xsi:type="dcterms:W3CDTF">2018-09-06T08:01:00Z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