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67" r:id="rId3"/>
    <p:sldId id="275" r:id="rId4"/>
    <p:sldId id="278" r:id="rId5"/>
    <p:sldId id="279" r:id="rId6"/>
    <p:sldId id="270" r:id="rId7"/>
    <p:sldId id="281" r:id="rId8"/>
    <p:sldId id="280" r:id="rId9"/>
    <p:sldId id="269" r:id="rId10"/>
    <p:sldId id="277" r:id="rId11"/>
    <p:sldId id="273" r:id="rId12"/>
    <p:sldId id="272" r:id="rId13"/>
    <p:sldId id="271" r:id="rId14"/>
    <p:sldId id="276" r:id="rId15"/>
    <p:sldId id="274" r:id="rId16"/>
    <p:sldId id="282" r:id="rId17"/>
  </p:sldIdLst>
  <p:sldSz cx="9144000" cy="6858000" type="screen4x3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7" autoAdjust="0"/>
    <p:restoredTop sz="94684" autoAdjust="0"/>
  </p:normalViewPr>
  <p:slideViewPr>
    <p:cSldViewPr>
      <p:cViewPr>
        <p:scale>
          <a:sx n="81" d="100"/>
          <a:sy n="81" d="100"/>
        </p:scale>
        <p:origin x="-1638" y="-2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859C9-9F63-4801-B650-FBFBD8F60624}" type="datetimeFigureOut">
              <a:rPr lang="fr-FR" smtClean="0"/>
              <a:pPr/>
              <a:t>14/06/2018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801688"/>
            <a:ext cx="5346700" cy="4010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55650" y="5078413"/>
            <a:ext cx="6048375" cy="4811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FFCB6E-5C39-4711-B096-3A5E5FAEA6B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37900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ustomShape 1"/>
          <p:cNvSpPr/>
          <p:nvPr/>
        </p:nvSpPr>
        <p:spPr>
          <a:xfrm>
            <a:off x="685800" y="2967120"/>
            <a:ext cx="7770960" cy="1468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r-FR" sz="44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Il y a 100 ans</a:t>
            </a:r>
            <a:r>
              <a:rPr b="1" dirty="0"/>
              <a:t/>
            </a:r>
            <a:br>
              <a:rPr b="1" dirty="0"/>
            </a:br>
            <a:r>
              <a:rPr lang="fr-FR" sz="4400" b="1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La bataille du bois de Belleau</a:t>
            </a:r>
            <a:endParaRPr lang="fr-FR" sz="4400" b="1" strike="noStrike" spc="-1" dirty="0">
              <a:latin typeface="Arial"/>
            </a:endParaRPr>
          </a:p>
        </p:txBody>
      </p:sp>
      <p:sp>
        <p:nvSpPr>
          <p:cNvPr id="39" name="CustomShape 2"/>
          <p:cNvSpPr/>
          <p:nvPr/>
        </p:nvSpPr>
        <p:spPr>
          <a:xfrm>
            <a:off x="5652000" y="5085360"/>
            <a:ext cx="2118960" cy="100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Bernard LIAN</a:t>
            </a:r>
            <a:endParaRPr lang="fr-FR" sz="2400" b="0" strike="noStrike" spc="-1" dirty="0">
              <a:latin typeface="Arial"/>
            </a:endParaRPr>
          </a:p>
          <a:p>
            <a:pPr algn="r">
              <a:lnSpc>
                <a:spcPct val="100000"/>
              </a:lnSpc>
              <a:spcBef>
                <a:spcPts val="479"/>
              </a:spcBef>
            </a:pPr>
            <a:r>
              <a:rPr lang="fr-FR" sz="2400" b="0" strike="noStrike" spc="-1" dirty="0" smtClean="0">
                <a:solidFill>
                  <a:srgbClr val="000000"/>
                </a:solidFill>
                <a:latin typeface="Calibri"/>
                <a:ea typeface="DejaVu Sans"/>
              </a:rPr>
              <a:t>(16/06/2018</a:t>
            </a:r>
            <a:r>
              <a:rPr lang="fr-FR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fr-FR" sz="2400" b="0" strike="noStrike" spc="-1" dirty="0">
              <a:latin typeface="Arial"/>
            </a:endParaRPr>
          </a:p>
        </p:txBody>
      </p:sp>
      <p:pic>
        <p:nvPicPr>
          <p:cNvPr id="40" name="Picture 2"/>
          <p:cNvPicPr/>
          <p:nvPr/>
        </p:nvPicPr>
        <p:blipFill>
          <a:blip r:embed="rId2" cstate="print"/>
          <a:stretch/>
        </p:blipFill>
        <p:spPr>
          <a:xfrm>
            <a:off x="179640" y="188640"/>
            <a:ext cx="2590920" cy="2776680"/>
          </a:xfrm>
          <a:prstGeom prst="rect">
            <a:avLst/>
          </a:prstGeom>
          <a:ln w="936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2" y="1"/>
            <a:ext cx="548617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stomShape 3"/>
          <p:cNvSpPr/>
          <p:nvPr/>
        </p:nvSpPr>
        <p:spPr>
          <a:xfrm>
            <a:off x="5436096" y="4700224"/>
            <a:ext cx="3744416" cy="1249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Général James </a:t>
            </a:r>
            <a:r>
              <a:rPr lang="fr-FR" sz="3200" b="1" spc="-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Terry </a:t>
            </a:r>
            <a:r>
              <a:rPr lang="fr-FR" sz="3200" b="1" spc="-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Conway</a:t>
            </a:r>
            <a:endParaRPr lang="fr-FR" sz="3200" b="1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latin typeface="Arial" pitchFamily="34" charset="0"/>
                <a:cs typeface="Arial" pitchFamily="34" charset="0"/>
              </a:rPr>
              <a:t>1947 - </a:t>
            </a:r>
            <a:endParaRPr lang="fr-FR" sz="3200" b="1" strike="noStrike" spc="-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626" y="476672"/>
            <a:ext cx="9285010" cy="5949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6632"/>
            <a:ext cx="9166848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458" y="-27384"/>
            <a:ext cx="6591682" cy="421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1762" y="2903934"/>
            <a:ext cx="5238750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54814"/>
            <a:ext cx="6804248" cy="510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27" y="333375"/>
            <a:ext cx="4124325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ustomShape 3"/>
          <p:cNvSpPr/>
          <p:nvPr/>
        </p:nvSpPr>
        <p:spPr>
          <a:xfrm>
            <a:off x="4283968" y="332656"/>
            <a:ext cx="4752528" cy="1080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Monument commémoratif situé au centre du bois</a:t>
            </a:r>
          </a:p>
        </p:txBody>
      </p:sp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2897"/>
            <a:ext cx="9144000" cy="59084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725" y="-27384"/>
            <a:ext cx="917272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stomShape 3"/>
          <p:cNvSpPr/>
          <p:nvPr/>
        </p:nvSpPr>
        <p:spPr>
          <a:xfrm>
            <a:off x="1115616" y="6093296"/>
            <a:ext cx="6696744" cy="720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Cimetière allemand de </a:t>
            </a: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B</a:t>
            </a: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elleau</a:t>
            </a:r>
            <a:endParaRPr lang="fr-FR" sz="3200" b="1" spc="-1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3"/>
          <p:cNvSpPr/>
          <p:nvPr/>
        </p:nvSpPr>
        <p:spPr>
          <a:xfrm>
            <a:off x="5940152" y="4700224"/>
            <a:ext cx="3024336" cy="153708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Général John Joseph Pershing</a:t>
            </a: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solidFill>
                  <a:srgbClr val="000000"/>
                </a:solidFill>
                <a:latin typeface="Calibri"/>
              </a:rPr>
              <a:t>1860 - 1948</a:t>
            </a:r>
            <a:endParaRPr lang="fr-FR" sz="3200" b="0" strike="noStrike" spc="-1" dirty="0">
              <a:latin typeface="Arial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7267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211" y="836712"/>
            <a:ext cx="923083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4" y="-27384"/>
            <a:ext cx="9144364" cy="6193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stomShape 3"/>
          <p:cNvSpPr/>
          <p:nvPr/>
        </p:nvSpPr>
        <p:spPr>
          <a:xfrm>
            <a:off x="3419872" y="6212392"/>
            <a:ext cx="3024336" cy="5289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Calibri"/>
              </a:rPr>
              <a:t>Marines en 1918</a:t>
            </a:r>
            <a:endParaRPr lang="fr-FR" sz="32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50192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ustomShape 3"/>
          <p:cNvSpPr/>
          <p:nvPr/>
        </p:nvSpPr>
        <p:spPr>
          <a:xfrm>
            <a:off x="5220072" y="4700224"/>
            <a:ext cx="3744416" cy="1249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Major Lloyd W. Williams</a:t>
            </a:r>
            <a:endParaRPr lang="fr-FR" sz="3200" b="1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latin typeface="Arial" pitchFamily="34" charset="0"/>
                <a:cs typeface="Arial" pitchFamily="34" charset="0"/>
              </a:rPr>
              <a:t>1887 – 1918 (12 mai)</a:t>
            </a:r>
            <a:endParaRPr lang="fr-FR" sz="3200" b="1" strike="noStrike" spc="-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Bulle ronde 11"/>
          <p:cNvSpPr/>
          <p:nvPr/>
        </p:nvSpPr>
        <p:spPr>
          <a:xfrm>
            <a:off x="6444208" y="908720"/>
            <a:ext cx="1944216" cy="1512168"/>
          </a:xfrm>
          <a:prstGeom prst="wedgeEllipseCallout">
            <a:avLst>
              <a:gd name="adj1" fmla="val -245810"/>
              <a:gd name="adj2" fmla="val -199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79"/>
              </a:spcBef>
            </a:pPr>
            <a:r>
              <a:rPr lang="en-US" dirty="0" smtClean="0"/>
              <a:t>“ Retreat ?</a:t>
            </a:r>
          </a:p>
          <a:p>
            <a:pPr algn="ctr">
              <a:spcBef>
                <a:spcPts val="479"/>
              </a:spcBef>
            </a:pPr>
            <a:r>
              <a:rPr lang="en-US" dirty="0" smtClean="0"/>
              <a:t>Hell, we just got here !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3"/>
          <p:cNvSpPr/>
          <p:nvPr/>
        </p:nvSpPr>
        <p:spPr>
          <a:xfrm>
            <a:off x="5220072" y="4700224"/>
            <a:ext cx="3744416" cy="124905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algn="ctr">
              <a:spcBef>
                <a:spcPts val="479"/>
              </a:spcBef>
            </a:pPr>
            <a:r>
              <a:rPr lang="fr-FR" sz="3200" b="1" spc="-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Général James </a:t>
            </a:r>
            <a:r>
              <a:rPr lang="fr-FR" sz="3200" b="1" spc="-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Guthrie</a:t>
            </a:r>
            <a:r>
              <a:rPr lang="fr-FR" sz="3200" b="1" spc="-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3200" b="1" spc="-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Harbort</a:t>
            </a:r>
            <a:endParaRPr lang="fr-FR" sz="3200" b="1" spc="-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spcBef>
                <a:spcPts val="479"/>
              </a:spcBef>
            </a:pPr>
            <a:r>
              <a:rPr lang="fr-FR" sz="3200" b="1" strike="noStrike" spc="-1" dirty="0" smtClean="0">
                <a:latin typeface="Arial" pitchFamily="34" charset="0"/>
                <a:cs typeface="Arial" pitchFamily="34" charset="0"/>
              </a:rPr>
              <a:t>1866 - 1947</a:t>
            </a:r>
            <a:endParaRPr lang="fr-FR" sz="3200" b="1" strike="noStrike" spc="-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5805264"/>
            <a:ext cx="25050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0200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9964" y="620688"/>
            <a:ext cx="9202337" cy="5616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9075"/>
            <a:ext cx="8532813" cy="641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55" y="1052736"/>
            <a:ext cx="9214707" cy="4752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7588038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3132</TotalTime>
  <Words>66</Words>
  <Application>Microsoft Office PowerPoint</Application>
  <PresentationFormat>Affichage à l'écran (4:3)</PresentationFormat>
  <Paragraphs>16</Paragraphs>
  <Slides>16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17" baseType="lpstr">
      <vt:lpstr>Office Theme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 garde-particulier: Louis PICAUDON  .</dc:title>
  <dc:creator>Michel</dc:creator>
  <cp:lastModifiedBy>Castelgom</cp:lastModifiedBy>
  <cp:revision>271</cp:revision>
  <dcterms:created xsi:type="dcterms:W3CDTF">2017-09-17T07:20:57Z</dcterms:created>
  <dcterms:modified xsi:type="dcterms:W3CDTF">2018-06-14T16:15:17Z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Hewlett-Packard Company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0</vt:i4>
  </property>
  <property fmtid="{D5CDD505-2E9C-101B-9397-08002B2CF9AE}" pid="9" name="PresentationFormat">
    <vt:lpwstr>Affichage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15</vt:i4>
  </property>
</Properties>
</file>