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0" r:id="rId4"/>
    <p:sldId id="272" r:id="rId5"/>
    <p:sldId id="279" r:id="rId6"/>
    <p:sldId id="271" r:id="rId7"/>
    <p:sldId id="269" r:id="rId8"/>
    <p:sldId id="274" r:id="rId9"/>
    <p:sldId id="273" r:id="rId10"/>
    <p:sldId id="263" r:id="rId11"/>
    <p:sldId id="265" r:id="rId12"/>
    <p:sldId id="267" r:id="rId13"/>
    <p:sldId id="264" r:id="rId14"/>
    <p:sldId id="277" r:id="rId15"/>
    <p:sldId id="276" r:id="rId16"/>
    <p:sldId id="278" r:id="rId17"/>
    <p:sldId id="280" r:id="rId18"/>
    <p:sldId id="281" r:id="rId19"/>
    <p:sldId id="282" r:id="rId20"/>
    <p:sldId id="283" r:id="rId21"/>
    <p:sldId id="284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84" autoAdjust="0"/>
  </p:normalViewPr>
  <p:slideViewPr>
    <p:cSldViewPr>
      <p:cViewPr varScale="1">
        <p:scale>
          <a:sx n="87" d="100"/>
          <a:sy n="87" d="100"/>
        </p:scale>
        <p:origin x="-144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537C5-02A6-4BDC-87CB-77A2B8EA2493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B0B9-6AF7-457A-A926-3EB0719AB4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7492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3773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0867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3735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1149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4050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8334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038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8601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121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2668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2704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6DB90-0760-4DD3-96CB-2F1EA5CEE3A8}" type="datetimeFigureOut">
              <a:rPr lang="fr-FR" smtClean="0"/>
              <a:pPr/>
              <a:t>25/11/2017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4366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967087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/>
              <a:t>Il y a 100 ans</a:t>
            </a:r>
            <a:br>
              <a:rPr lang="fr-FR" dirty="0" smtClean="0"/>
            </a:br>
            <a:r>
              <a:rPr lang="fr-FR" dirty="0" smtClean="0"/>
              <a:t>La révolution russe de 1917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52120" y="5085184"/>
            <a:ext cx="2120280" cy="1008112"/>
          </a:xfrm>
        </p:spPr>
        <p:txBody>
          <a:bodyPr>
            <a:normAutofit/>
          </a:bodyPr>
          <a:lstStyle/>
          <a:p>
            <a:pPr algn="r"/>
            <a:r>
              <a:rPr lang="fr-FR" sz="2400" dirty="0" smtClean="0">
                <a:solidFill>
                  <a:schemeClr val="tx1"/>
                </a:solidFill>
              </a:rPr>
              <a:t>Bernard LIAN</a:t>
            </a:r>
          </a:p>
          <a:p>
            <a:pPr algn="r"/>
            <a:r>
              <a:rPr lang="fr-FR" sz="2400" dirty="0" smtClean="0">
                <a:solidFill>
                  <a:schemeClr val="tx1"/>
                </a:solidFill>
              </a:rPr>
              <a:t>(25/11/2017)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2592288" cy="27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176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" y="908720"/>
            <a:ext cx="9069913" cy="477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1187624" y="5733256"/>
            <a:ext cx="6584776" cy="100811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Prisonniers russes après la bataille de Tannenberg, le 30 août 1914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16632"/>
            <a:ext cx="527766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937" y="-27384"/>
            <a:ext cx="4798575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908104" y="5661248"/>
            <a:ext cx="1688232" cy="64807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Raspoutine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251520" y="5661248"/>
            <a:ext cx="3672408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Alexandra 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Fedorovna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née Alix de Hesse-Darmstadt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88640"/>
            <a:ext cx="9505056" cy="648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395536" y="6021288"/>
            <a:ext cx="2952328" cy="648072"/>
          </a:xfrm>
        </p:spPr>
        <p:txBody>
          <a:bodyPr>
            <a:normAutofit fontScale="92500"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Cadavre de Raspoutine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112" y="352113"/>
            <a:ext cx="7236296" cy="502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043608" y="5733256"/>
            <a:ext cx="6584776" cy="100811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Manifestation de février 1917 à Petrograd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798" y="620688"/>
            <a:ext cx="9244912" cy="45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1043608" y="5733256"/>
            <a:ext cx="6584776" cy="576064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Gouvernement provisoire, 15 mars 1917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60" y="0"/>
            <a:ext cx="81403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6093296"/>
            <a:ext cx="6584776" cy="576064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Nicolas II et sa famille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593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2202" y="0"/>
            <a:ext cx="396179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227584" y="6165304"/>
            <a:ext cx="6584776" cy="576064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Lénine et </a:t>
            </a:r>
            <a:r>
              <a:rPr lang="fr-FR" sz="2400" b="1" dirty="0" err="1" smtClean="0">
                <a:solidFill>
                  <a:schemeClr val="tx1"/>
                </a:solidFill>
              </a:rPr>
              <a:t>Trotsky</a:t>
            </a:r>
            <a:endParaRPr lang="fr-FR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227584" y="6093296"/>
            <a:ext cx="6584776" cy="576064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Généralissime Nikolaï </a:t>
            </a:r>
            <a:r>
              <a:rPr lang="fr-FR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Noikolaïevitch</a:t>
            </a:r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Doukhonin</a:t>
            </a:r>
            <a:endParaRPr lang="fr-FR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1876 - 1917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1838"/>
            <a:ext cx="4104456" cy="585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227584" y="6093296"/>
            <a:ext cx="6584776" cy="576064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Signature de l’armistice germano-soviétique</a:t>
            </a:r>
          </a:p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fr-FR" sz="2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décembre </a:t>
            </a:r>
            <a:r>
              <a:rPr lang="fr-FR" sz="2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1917</a:t>
            </a:r>
            <a:endParaRPr lang="fr-FR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71" y="0"/>
            <a:ext cx="8875325" cy="599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227584" y="6093296"/>
            <a:ext cx="6584776" cy="576064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Russes partant pour l’exil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087702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107504"/>
            <a:ext cx="5328592" cy="799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52" y="62112"/>
            <a:ext cx="1887860" cy="234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179512" y="5733256"/>
            <a:ext cx="5720680" cy="100811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Nicolas II, par la grâce de Dieu, Empereur et autocrate de toutes les Russies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227584" y="6093296"/>
            <a:ext cx="6584776" cy="764704"/>
          </a:xfrm>
        </p:spPr>
        <p:txBody>
          <a:bodyPr>
            <a:noAutofit/>
          </a:bodyPr>
          <a:lstStyle/>
          <a:p>
            <a:r>
              <a:rPr lang="fr-FR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Iakov</a:t>
            </a:r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Sverdlov</a:t>
            </a:r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1885 – 1919</a:t>
            </a:r>
          </a:p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Mort de la grippe espagnole (?)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610" y="0"/>
            <a:ext cx="495466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227584" y="6093296"/>
            <a:ext cx="6584776" cy="764704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Mur de Berlin</a:t>
            </a:r>
          </a:p>
          <a:p>
            <a:r>
              <a:rPr lang="fr-F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1961 - 1989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69" y="0"/>
            <a:ext cx="783636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089569"/>
            <a:ext cx="2339752" cy="176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87" y="1"/>
            <a:ext cx="9204987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2451720" y="6237312"/>
            <a:ext cx="5720680" cy="64807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chemeClr val="tx1"/>
                </a:solidFill>
              </a:rPr>
              <a:t>Couronnement de Nicolas II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07504" y="6093296"/>
            <a:ext cx="4320480" cy="504056"/>
          </a:xfrm>
        </p:spPr>
        <p:txBody>
          <a:bodyPr>
            <a:normAutofit fontScale="92500"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Obligation de 125 roubles or, 1894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364660" cy="600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179" y="1"/>
            <a:ext cx="4593820" cy="59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4644008" y="6093296"/>
            <a:ext cx="43204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Serge (</a:t>
            </a: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Serguéi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Witte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17946"/>
            <a:ext cx="5544616" cy="69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691680" y="5733256"/>
            <a:ext cx="5648672" cy="100811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Centenaire du siège de Port-Arthur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16942"/>
            <a:ext cx="7326758" cy="687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1331640" y="3356992"/>
            <a:ext cx="5648672" cy="100811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Soldats tirant sur la foule, lors du Dimanche rouge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27384"/>
            <a:ext cx="10027093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-108520" y="260648"/>
            <a:ext cx="2952328" cy="648072"/>
          </a:xfrm>
        </p:spPr>
        <p:txBody>
          <a:bodyPr>
            <a:normAutofit fontScale="92500"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Le cuirassé Potemkine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9" y="-27384"/>
            <a:ext cx="918083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5852" y="0"/>
            <a:ext cx="10312388" cy="572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1331640" y="5805264"/>
            <a:ext cx="5648672" cy="1008112"/>
          </a:xfrm>
        </p:spPr>
        <p:txBody>
          <a:bodyPr>
            <a:normAutofit/>
          </a:bodyPr>
          <a:lstStyle/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Manifestation du 17 octobre 1905</a:t>
            </a:r>
          </a:p>
          <a:p>
            <a:pPr algn="r"/>
            <a:r>
              <a:rPr lang="fr-FR" sz="2400" b="1" dirty="0" smtClean="0">
                <a:solidFill>
                  <a:srgbClr val="FF0000"/>
                </a:solidFill>
              </a:rPr>
              <a:t>Musée de l’Ermitage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145</Words>
  <Application>Microsoft Office PowerPoint</Application>
  <PresentationFormat>Affichage à l'écran (4:3)</PresentationFormat>
  <Paragraphs>29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Il y a 100 ans La révolution russe de 1917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Castelgom</cp:lastModifiedBy>
  <cp:revision>74</cp:revision>
  <dcterms:created xsi:type="dcterms:W3CDTF">2017-09-17T07:20:57Z</dcterms:created>
  <dcterms:modified xsi:type="dcterms:W3CDTF">2017-11-25T18:06:25Z</dcterms:modified>
</cp:coreProperties>
</file>