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70" r:id="rId4"/>
    <p:sldId id="272" r:id="rId5"/>
    <p:sldId id="273" r:id="rId6"/>
    <p:sldId id="274" r:id="rId7"/>
    <p:sldId id="275" r:id="rId8"/>
    <p:sldId id="276" r:id="rId9"/>
    <p:sldId id="277" r:id="rId10"/>
    <p:sldId id="278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84" autoAdjust="0"/>
  </p:normalViewPr>
  <p:slideViewPr>
    <p:cSldViewPr>
      <p:cViewPr varScale="1">
        <p:scale>
          <a:sx n="87" d="100"/>
          <a:sy n="87" d="100"/>
        </p:scale>
        <p:origin x="-144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537C5-02A6-4BDC-87CB-77A2B8EA2493}" type="datetimeFigureOut">
              <a:rPr lang="fr-FR" smtClean="0"/>
              <a:pPr/>
              <a:t>06/12/2017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6B0B9-6AF7-457A-A926-3EB0719AB4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74926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DB90-0760-4DD3-96CB-2F1EA5CEE3A8}" type="datetimeFigureOut">
              <a:rPr lang="fr-FR" smtClean="0"/>
              <a:pPr/>
              <a:t>06/12/2017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1638-7737-4D7D-9898-C97CC04D7D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37737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DB90-0760-4DD3-96CB-2F1EA5CEE3A8}" type="datetimeFigureOut">
              <a:rPr lang="fr-FR" smtClean="0"/>
              <a:pPr/>
              <a:t>06/12/2017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1638-7737-4D7D-9898-C97CC04D7D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08675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DB90-0760-4DD3-96CB-2F1EA5CEE3A8}" type="datetimeFigureOut">
              <a:rPr lang="fr-FR" smtClean="0"/>
              <a:pPr/>
              <a:t>06/12/2017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1638-7737-4D7D-9898-C97CC04D7D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3735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DB90-0760-4DD3-96CB-2F1EA5CEE3A8}" type="datetimeFigureOut">
              <a:rPr lang="fr-FR" smtClean="0"/>
              <a:pPr/>
              <a:t>06/12/2017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1638-7737-4D7D-9898-C97CC04D7D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1149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DB90-0760-4DD3-96CB-2F1EA5CEE3A8}" type="datetimeFigureOut">
              <a:rPr lang="fr-FR" smtClean="0"/>
              <a:pPr/>
              <a:t>06/12/2017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1638-7737-4D7D-9898-C97CC04D7D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4050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DB90-0760-4DD3-96CB-2F1EA5CEE3A8}" type="datetimeFigureOut">
              <a:rPr lang="fr-FR" smtClean="0"/>
              <a:pPr/>
              <a:t>06/12/2017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1638-7737-4D7D-9898-C97CC04D7D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8334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DB90-0760-4DD3-96CB-2F1EA5CEE3A8}" type="datetimeFigureOut">
              <a:rPr lang="fr-FR" smtClean="0"/>
              <a:pPr/>
              <a:t>06/12/2017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1638-7737-4D7D-9898-C97CC04D7D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0387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DB90-0760-4DD3-96CB-2F1EA5CEE3A8}" type="datetimeFigureOut">
              <a:rPr lang="fr-FR" smtClean="0"/>
              <a:pPr/>
              <a:t>06/12/2017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1638-7737-4D7D-9898-C97CC04D7D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86015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DB90-0760-4DD3-96CB-2F1EA5CEE3A8}" type="datetimeFigureOut">
              <a:rPr lang="fr-FR" smtClean="0"/>
              <a:pPr/>
              <a:t>06/12/2017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1638-7737-4D7D-9898-C97CC04D7D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1212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DB90-0760-4DD3-96CB-2F1EA5CEE3A8}" type="datetimeFigureOut">
              <a:rPr lang="fr-FR" smtClean="0"/>
              <a:pPr/>
              <a:t>06/12/2017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1638-7737-4D7D-9898-C97CC04D7D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26685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DB90-0760-4DD3-96CB-2F1EA5CEE3A8}" type="datetimeFigureOut">
              <a:rPr lang="fr-FR" smtClean="0"/>
              <a:pPr/>
              <a:t>06/12/2017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1638-7737-4D7D-9898-C97CC04D7D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2704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6DB90-0760-4DD3-96CB-2F1EA5CEE3A8}" type="datetimeFigureOut">
              <a:rPr lang="fr-FR" smtClean="0"/>
              <a:pPr/>
              <a:t>06/12/2017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1638-7737-4D7D-9898-C97CC04D7D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4366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96708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Il y a 100 ans</a:t>
            </a:r>
            <a:br>
              <a:rPr lang="fr-FR" dirty="0" smtClean="0"/>
            </a:br>
            <a:r>
              <a:rPr lang="fr-FR" dirty="0" smtClean="0"/>
              <a:t>La Croix Rouge obtient le Prix Nobel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652120" y="5085184"/>
            <a:ext cx="2120280" cy="1008112"/>
          </a:xfrm>
        </p:spPr>
        <p:txBody>
          <a:bodyPr>
            <a:normAutofit/>
          </a:bodyPr>
          <a:lstStyle/>
          <a:p>
            <a:pPr algn="r"/>
            <a:r>
              <a:rPr lang="fr-FR" sz="2400" dirty="0" smtClean="0">
                <a:solidFill>
                  <a:schemeClr val="tx1"/>
                </a:solidFill>
              </a:rPr>
              <a:t>Bernard LIAN</a:t>
            </a:r>
          </a:p>
          <a:p>
            <a:pPr algn="r"/>
            <a:r>
              <a:rPr lang="fr-FR" sz="2400" dirty="0" smtClean="0">
                <a:solidFill>
                  <a:schemeClr val="tx1"/>
                </a:solidFill>
              </a:rPr>
              <a:t>(16/12/2017)</a:t>
            </a: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2592288" cy="277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4221" y="116632"/>
            <a:ext cx="225625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60648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1762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 txBox="1">
            <a:spLocks/>
          </p:cNvSpPr>
          <p:nvPr/>
        </p:nvSpPr>
        <p:spPr>
          <a:xfrm>
            <a:off x="2123728" y="5949280"/>
            <a:ext cx="4248472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400" b="1" dirty="0" smtClean="0"/>
              <a:t>Affiche d’un gala à Genève, en faveur des prisonniers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1917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6098" y="0"/>
            <a:ext cx="4236102" cy="596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233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1587624" y="5733256"/>
            <a:ext cx="5720680" cy="1008112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chemeClr val="tx1"/>
                </a:solidFill>
              </a:rPr>
              <a:t>Henri Dunant</a:t>
            </a:r>
          </a:p>
          <a:p>
            <a:r>
              <a:rPr lang="fr-FR" sz="2400" b="1" dirty="0" smtClean="0">
                <a:solidFill>
                  <a:schemeClr val="tx1"/>
                </a:solidFill>
              </a:rPr>
              <a:t>1828- 1910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7997" y="-693"/>
            <a:ext cx="3941374" cy="55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233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1907704" y="5661248"/>
            <a:ext cx="5720680" cy="648072"/>
          </a:xfrm>
        </p:spPr>
        <p:txBody>
          <a:bodyPr>
            <a:normAutofit fontScale="85000" lnSpcReduction="20000"/>
          </a:bodyPr>
          <a:lstStyle/>
          <a:p>
            <a:r>
              <a:rPr lang="fr-FR" sz="2400" b="1" dirty="0" smtClean="0">
                <a:solidFill>
                  <a:schemeClr val="tx1"/>
                </a:solidFill>
              </a:rPr>
              <a:t>Napoléon III à la bataille de </a:t>
            </a:r>
            <a:r>
              <a:rPr lang="fr-FR" sz="2400" b="1" dirty="0" err="1" smtClean="0">
                <a:solidFill>
                  <a:schemeClr val="tx1"/>
                </a:solidFill>
              </a:rPr>
              <a:t>Solférino</a:t>
            </a:r>
            <a:endParaRPr lang="fr-FR" sz="2400" b="1" dirty="0" smtClean="0">
              <a:solidFill>
                <a:schemeClr val="tx1"/>
              </a:solidFill>
            </a:endParaRPr>
          </a:p>
          <a:p>
            <a:r>
              <a:rPr lang="fr-FR" sz="2400" b="1" dirty="0" smtClean="0">
                <a:solidFill>
                  <a:schemeClr val="tx1"/>
                </a:solidFill>
              </a:rPr>
              <a:t>24 juin 1859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7384"/>
            <a:ext cx="9143999" cy="535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233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504" y="6093296"/>
            <a:ext cx="4320480" cy="504056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chemeClr val="tx1"/>
                </a:solidFill>
              </a:rPr>
              <a:t>Livre de Dunant publié en 1862</a:t>
            </a: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4644008" y="6093296"/>
            <a:ext cx="432048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fr-FR" sz="24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ère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page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-27384"/>
            <a:ext cx="3816424" cy="5992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32656"/>
            <a:ext cx="530118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233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8185" y="0"/>
            <a:ext cx="51416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72008" y="6093296"/>
            <a:ext cx="2267744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400" b="1" dirty="0" smtClean="0"/>
              <a:t>4 rue du Puits-Saint-Pierre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Genève</a:t>
            </a:r>
          </a:p>
        </p:txBody>
      </p:sp>
    </p:spTree>
    <p:extLst>
      <p:ext uri="{BB962C8B-B14F-4D97-AF65-F5344CB8AC3E}">
        <p14:creationId xmlns="" xmlns:p14="http://schemas.microsoft.com/office/powerpoint/2010/main" val="23233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 txBox="1">
            <a:spLocks/>
          </p:cNvSpPr>
          <p:nvPr/>
        </p:nvSpPr>
        <p:spPr>
          <a:xfrm>
            <a:off x="0" y="3140968"/>
            <a:ext cx="2123728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Gustave Moynier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400" b="1" dirty="0" smtClean="0"/>
              <a:t>1826 - 1910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16632"/>
            <a:ext cx="20955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16632"/>
            <a:ext cx="2088232" cy="291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ous-titre 2"/>
          <p:cNvSpPr txBox="1">
            <a:spLocks/>
          </p:cNvSpPr>
          <p:nvPr/>
        </p:nvSpPr>
        <p:spPr>
          <a:xfrm>
            <a:off x="6804248" y="3140968"/>
            <a:ext cx="2448272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Général Guillaume Henri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Dufour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400" b="1" dirty="0" smtClean="0"/>
              <a:t>1787 - 1875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717032"/>
            <a:ext cx="202488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ous-titre 2"/>
          <p:cNvSpPr txBox="1">
            <a:spLocks/>
          </p:cNvSpPr>
          <p:nvPr/>
        </p:nvSpPr>
        <p:spPr>
          <a:xfrm>
            <a:off x="-36512" y="6165304"/>
            <a:ext cx="2520280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Louis Appia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400" b="1" dirty="0" smtClean="0"/>
              <a:t>1818 - 1898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8574" y="3573016"/>
            <a:ext cx="206993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ous-titre 2"/>
          <p:cNvSpPr txBox="1">
            <a:spLocks/>
          </p:cNvSpPr>
          <p:nvPr/>
        </p:nvSpPr>
        <p:spPr>
          <a:xfrm>
            <a:off x="6948264" y="6381328"/>
            <a:ext cx="2376264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Théodore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Maunoir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400" b="1" dirty="0" smtClean="0"/>
              <a:t>1806 - 1869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87939" y="1988840"/>
            <a:ext cx="488807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233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5568921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72008" y="6093296"/>
            <a:ext cx="406794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400" b="1" dirty="0" smtClean="0"/>
              <a:t>Document original de la convention de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Genève de 1864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0306" y="0"/>
            <a:ext cx="490020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233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4873" y="1844824"/>
            <a:ext cx="6525639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482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5940152" y="1196752"/>
            <a:ext cx="2411760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400" b="1" dirty="0" smtClean="0"/>
              <a:t>Siège de Paris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1870 - 1871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52400" y="3509392"/>
            <a:ext cx="2403376" cy="639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400" b="1" dirty="0" smtClean="0"/>
              <a:t>Bataille de </a:t>
            </a:r>
            <a:r>
              <a:rPr lang="fr-FR" sz="2400" b="1" dirty="0" err="1" smtClean="0"/>
              <a:t>Dybbol</a:t>
            </a:r>
            <a:endParaRPr lang="fr-FR" sz="2400" b="1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 avril 1864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33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 txBox="1">
            <a:spLocks/>
          </p:cNvSpPr>
          <p:nvPr/>
        </p:nvSpPr>
        <p:spPr>
          <a:xfrm>
            <a:off x="3347864" y="5949280"/>
            <a:ext cx="2736304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400" b="1" dirty="0" smtClean="0"/>
              <a:t>Infirmières et blessés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1914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- 1918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384"/>
            <a:ext cx="9150297" cy="579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233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97</Words>
  <Application>Microsoft Office PowerPoint</Application>
  <PresentationFormat>Affichage à l'écran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Il y a 100 ans La Croix Rouge obtient le Prix Nobel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garde-particulier: Louis PICAUDON  .</dc:title>
  <dc:creator>Michel</dc:creator>
  <cp:lastModifiedBy>Castelgom</cp:lastModifiedBy>
  <cp:revision>104</cp:revision>
  <dcterms:created xsi:type="dcterms:W3CDTF">2017-09-17T07:20:57Z</dcterms:created>
  <dcterms:modified xsi:type="dcterms:W3CDTF">2017-12-06T08:11:34Z</dcterms:modified>
</cp:coreProperties>
</file>