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70" r:id="rId4"/>
    <p:sldId id="279" r:id="rId5"/>
    <p:sldId id="277" r:id="rId6"/>
    <p:sldId id="273" r:id="rId7"/>
    <p:sldId id="272" r:id="rId8"/>
    <p:sldId id="280" r:id="rId9"/>
    <p:sldId id="276" r:id="rId10"/>
    <p:sldId id="275" r:id="rId11"/>
    <p:sldId id="278" r:id="rId1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84" autoAdjust="0"/>
  </p:normalViewPr>
  <p:slideViewPr>
    <p:cSldViewPr>
      <p:cViewPr varScale="1">
        <p:scale>
          <a:sx n="87" d="100"/>
          <a:sy n="87" d="100"/>
        </p:scale>
        <p:origin x="-14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537C5-02A6-4BDC-87CB-77A2B8EA2493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6B0B9-6AF7-457A-A926-3EB0719AB46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7492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37737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90867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3735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1149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4050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8334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038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8601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121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2668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2704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6DB90-0760-4DD3-96CB-2F1EA5CEE3A8}" type="datetimeFigureOut">
              <a:rPr lang="fr-FR" smtClean="0"/>
              <a:pPr/>
              <a:t>01/04/2018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61638-7737-4D7D-9898-C97CC04D7D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4366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967087"/>
            <a:ext cx="7772400" cy="1470025"/>
          </a:xfrm>
        </p:spPr>
        <p:txBody>
          <a:bodyPr>
            <a:normAutofit/>
          </a:bodyPr>
          <a:lstStyle/>
          <a:p>
            <a:r>
              <a:rPr lang="fr-FR" dirty="0" smtClean="0"/>
              <a:t>Il y a 100 ans</a:t>
            </a:r>
            <a:br>
              <a:rPr lang="fr-FR" dirty="0" smtClean="0"/>
            </a:br>
            <a:r>
              <a:rPr lang="fr-FR" dirty="0" smtClean="0"/>
              <a:t>Le traité de Brest </a:t>
            </a:r>
            <a:r>
              <a:rPr lang="fr-FR" dirty="0" err="1" smtClean="0"/>
              <a:t>Litovsk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652120" y="5085184"/>
            <a:ext cx="2120280" cy="1008112"/>
          </a:xfrm>
        </p:spPr>
        <p:txBody>
          <a:bodyPr>
            <a:normAutofit/>
          </a:bodyPr>
          <a:lstStyle/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Bernard LIAN</a:t>
            </a:r>
          </a:p>
          <a:p>
            <a:pPr algn="r"/>
            <a:r>
              <a:rPr lang="fr-FR" sz="2400" dirty="0" smtClean="0">
                <a:solidFill>
                  <a:schemeClr val="tx1"/>
                </a:solidFill>
              </a:rPr>
              <a:t>(</a:t>
            </a:r>
            <a:r>
              <a:rPr lang="fr-FR" sz="2400" dirty="0" smtClean="0">
                <a:solidFill>
                  <a:schemeClr val="tx1"/>
                </a:solidFill>
              </a:rPr>
              <a:t>17/03/2018</a:t>
            </a:r>
            <a:r>
              <a:rPr lang="fr-FR" sz="2400" dirty="0" smtClean="0">
                <a:solidFill>
                  <a:schemeClr val="tx1"/>
                </a:solidFill>
              </a:rPr>
              <a:t>)</a:t>
            </a:r>
            <a:endParaRPr lang="fr-FR" sz="24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2592288" cy="277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176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53940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220072" y="1916832"/>
            <a:ext cx="3816424" cy="3312368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L'Allemagne fait un festin des dépouilles russes et donne trois os (</a:t>
            </a:r>
            <a:r>
              <a:rPr lang="fr-FR" sz="2400" b="1" dirty="0" err="1" smtClean="0">
                <a:solidFill>
                  <a:schemeClr val="tx1"/>
                </a:solidFill>
              </a:rPr>
              <a:t>Karband</a:t>
            </a:r>
            <a:r>
              <a:rPr lang="fr-FR" sz="2400" b="1" dirty="0" smtClean="0">
                <a:solidFill>
                  <a:schemeClr val="tx1"/>
                </a:solidFill>
              </a:rPr>
              <a:t>, Kars et Batoum) à son allié ottoman</a:t>
            </a:r>
          </a:p>
          <a:p>
            <a:endParaRPr lang="fr-FR" sz="2400" b="1" dirty="0" smtClean="0">
              <a:solidFill>
                <a:schemeClr val="tx1"/>
              </a:solidFill>
            </a:endParaRPr>
          </a:p>
          <a:p>
            <a:r>
              <a:rPr lang="fr-FR" sz="2400" b="1" dirty="0" smtClean="0">
                <a:solidFill>
                  <a:schemeClr val="tx1"/>
                </a:solidFill>
              </a:rPr>
              <a:t>Caricature américaine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1918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595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3851920" y="6093296"/>
            <a:ext cx="5688632" cy="792088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Alexandre Kerenski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1881- 1970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4536504" cy="693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-121584"/>
            <a:ext cx="4211960" cy="628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02479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0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ous-titre 2"/>
          <p:cNvSpPr>
            <a:spLocks noGrp="1"/>
          </p:cNvSpPr>
          <p:nvPr>
            <p:ph type="subTitle" idx="1"/>
          </p:nvPr>
        </p:nvSpPr>
        <p:spPr>
          <a:xfrm>
            <a:off x="4499992" y="6093296"/>
            <a:ext cx="4644008" cy="792088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 err="1" smtClean="0">
                <a:solidFill>
                  <a:schemeClr val="tx1"/>
                </a:solidFill>
              </a:rPr>
              <a:t>Lavr</a:t>
            </a:r>
            <a:r>
              <a:rPr lang="fr-FR" sz="2400" b="1" dirty="0" smtClean="0">
                <a:solidFill>
                  <a:schemeClr val="tx1"/>
                </a:solidFill>
              </a:rPr>
              <a:t> Kornilov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1870 - 1918</a:t>
            </a: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-36512" y="6093296"/>
            <a:ext cx="4536504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Alexei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Broussilov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1883- 1926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714" y="-27384"/>
            <a:ext cx="631663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2267744" y="6093296"/>
            <a:ext cx="4644008" cy="792088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Nikolaï </a:t>
            </a:r>
            <a:r>
              <a:rPr lang="fr-FR" sz="2400" b="1" dirty="0" err="1" smtClean="0">
                <a:solidFill>
                  <a:schemeClr val="tx1"/>
                </a:solidFill>
              </a:rPr>
              <a:t>Krilenko</a:t>
            </a:r>
            <a:endParaRPr lang="fr-FR" sz="2400" b="1" dirty="0" smtClean="0">
              <a:solidFill>
                <a:schemeClr val="tx1"/>
              </a:solidFill>
            </a:endParaRPr>
          </a:p>
          <a:p>
            <a:r>
              <a:rPr lang="fr-FR" sz="2400" b="1" dirty="0" smtClean="0">
                <a:solidFill>
                  <a:schemeClr val="tx1"/>
                </a:solidFill>
              </a:rPr>
              <a:t>1885 - 1938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71" y="0"/>
            <a:ext cx="8875325" cy="599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251520" y="6021288"/>
            <a:ext cx="8892480" cy="836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 algn="ctr">
              <a:spcBef>
                <a:spcPct val="20000"/>
              </a:spcBef>
            </a:pPr>
            <a:r>
              <a:rPr lang="fr-FR" sz="2400" b="1" dirty="0" smtClean="0"/>
              <a:t>Signature de l’armistice germano-russe</a:t>
            </a:r>
          </a:p>
          <a:p>
            <a:pPr lvl="0" algn="ctr">
              <a:spcBef>
                <a:spcPct val="20000"/>
              </a:spcBef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décembre</a:t>
            </a:r>
            <a:r>
              <a:rPr kumimoji="0" lang="fr-FR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1917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32848" cy="5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76064" y="5733256"/>
            <a:ext cx="6444208" cy="1124744"/>
          </a:xfrm>
        </p:spPr>
        <p:txBody>
          <a:bodyPr>
            <a:normAutofit fontScale="92500" lnSpcReduction="20000"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La forteresse de Brest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(anciennement Brest-Litovsk)</a:t>
            </a:r>
          </a:p>
          <a:p>
            <a:r>
              <a:rPr lang="fr-FR" sz="2400" b="1" dirty="0" smtClean="0">
                <a:solidFill>
                  <a:schemeClr val="tx1"/>
                </a:solidFill>
              </a:rPr>
              <a:t>En Biélorussie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0"/>
            <a:ext cx="2667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2"/>
          <p:cNvSpPr txBox="1">
            <a:spLocks/>
          </p:cNvSpPr>
          <p:nvPr/>
        </p:nvSpPr>
        <p:spPr>
          <a:xfrm>
            <a:off x="7488832" y="2420888"/>
            <a:ext cx="169168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Biélorussie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5220072" y="216024"/>
            <a:ext cx="1691680" cy="4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Brest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6084168" y="692696"/>
            <a:ext cx="612000" cy="126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99392"/>
            <a:ext cx="4680520" cy="702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5076056" y="2348880"/>
            <a:ext cx="3816424" cy="1584176"/>
          </a:xfrm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Article du New York Times de février 1918 sur les impacts du traité de Brest-Litovsk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" y="0"/>
            <a:ext cx="9144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s-titre 2"/>
          <p:cNvSpPr txBox="1">
            <a:spLocks/>
          </p:cNvSpPr>
          <p:nvPr/>
        </p:nvSpPr>
        <p:spPr>
          <a:xfrm>
            <a:off x="1403648" y="6093296"/>
            <a:ext cx="2664296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fr-FR" sz="2400" b="1" dirty="0" smtClean="0"/>
              <a:t>Le traité de Brest-Litovsk</a:t>
            </a: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442739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ous-titre 2"/>
          <p:cNvSpPr>
            <a:spLocks noGrp="1"/>
          </p:cNvSpPr>
          <p:nvPr>
            <p:ph type="subTitle" idx="1"/>
          </p:nvPr>
        </p:nvSpPr>
        <p:spPr>
          <a:xfrm>
            <a:off x="5220072" y="2924944"/>
            <a:ext cx="3816424" cy="1296144"/>
          </a:xfrm>
        </p:spPr>
        <p:txBody>
          <a:bodyPr>
            <a:no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</a:rPr>
              <a:t>Territoire occupé par les puissances centrales après le traité de Brest-Litovsk</a:t>
            </a:r>
          </a:p>
        </p:txBody>
      </p:sp>
    </p:spTree>
    <p:extLst>
      <p:ext uri="{BB962C8B-B14F-4D97-AF65-F5344CB8AC3E}">
        <p14:creationId xmlns="" xmlns:p14="http://schemas.microsoft.com/office/powerpoint/2010/main" val="2323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102</Words>
  <Application>Microsoft Office PowerPoint</Application>
  <PresentationFormat>Affichage à l'écran (4:3)</PresentationFormat>
  <Paragraphs>25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Office</vt:lpstr>
      <vt:lpstr>Il y a 100 ans Le traité de Brest Litovsk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152</cp:revision>
  <dcterms:created xsi:type="dcterms:W3CDTF">2017-09-17T07:20:57Z</dcterms:created>
  <dcterms:modified xsi:type="dcterms:W3CDTF">2018-04-01T07:55:11Z</dcterms:modified>
</cp:coreProperties>
</file>