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sldIdLst>
    <p:sldId id="256" r:id="rId2"/>
    <p:sldId id="258" r:id="rId3"/>
    <p:sldId id="288" r:id="rId4"/>
    <p:sldId id="268" r:id="rId5"/>
    <p:sldId id="267" r:id="rId6"/>
    <p:sldId id="266" r:id="rId7"/>
    <p:sldId id="276" r:id="rId8"/>
    <p:sldId id="277" r:id="rId9"/>
    <p:sldId id="259" r:id="rId10"/>
    <p:sldId id="262" r:id="rId11"/>
    <p:sldId id="269" r:id="rId12"/>
    <p:sldId id="270" r:id="rId13"/>
    <p:sldId id="282" r:id="rId14"/>
    <p:sldId id="283" r:id="rId15"/>
    <p:sldId id="275" r:id="rId16"/>
    <p:sldId id="281" r:id="rId17"/>
    <p:sldId id="257" r:id="rId18"/>
    <p:sldId id="285" r:id="rId19"/>
    <p:sldId id="287" r:id="rId20"/>
    <p:sldId id="278" r:id="rId21"/>
    <p:sldId id="284" r:id="rId2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26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87BE45-D878-4031-8016-DBABF96399D4}" type="datetimeFigureOut">
              <a:rPr lang="fr-FR" smtClean="0"/>
              <a:t>19/01/2018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3679D1-4B91-47A5-97A6-983B944F9FA0}" type="slidenum">
              <a:rPr lang="fr-FR" smtClean="0"/>
              <a:t>‹N°›</a:t>
            </a:fld>
            <a:endParaRPr lang="fr-FR"/>
          </a:p>
        </p:txBody>
      </p:sp>
    </p:spTree>
    <p:extLst>
      <p:ext uri="{BB962C8B-B14F-4D97-AF65-F5344CB8AC3E}">
        <p14:creationId xmlns:p14="http://schemas.microsoft.com/office/powerpoint/2010/main" val="15805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03679D1-4B91-47A5-97A6-983B944F9FA0}" type="slidenum">
              <a:rPr lang="fr-FR" smtClean="0"/>
              <a:t>1</a:t>
            </a:fld>
            <a:endParaRPr lang="fr-FR"/>
          </a:p>
        </p:txBody>
      </p:sp>
    </p:spTree>
    <p:extLst>
      <p:ext uri="{BB962C8B-B14F-4D97-AF65-F5344CB8AC3E}">
        <p14:creationId xmlns:p14="http://schemas.microsoft.com/office/powerpoint/2010/main" val="1669913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03679D1-4B91-47A5-97A6-983B944F9FA0}" type="slidenum">
              <a:rPr lang="fr-FR" smtClean="0"/>
              <a:t>3</a:t>
            </a:fld>
            <a:endParaRPr lang="fr-FR"/>
          </a:p>
        </p:txBody>
      </p:sp>
    </p:spTree>
    <p:extLst>
      <p:ext uri="{BB962C8B-B14F-4D97-AF65-F5344CB8AC3E}">
        <p14:creationId xmlns:p14="http://schemas.microsoft.com/office/powerpoint/2010/main" val="1702387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03679D1-4B91-47A5-97A6-983B944F9FA0}" type="slidenum">
              <a:rPr lang="fr-FR" smtClean="0"/>
              <a:t>21</a:t>
            </a:fld>
            <a:endParaRPr lang="fr-FR"/>
          </a:p>
        </p:txBody>
      </p:sp>
    </p:spTree>
    <p:extLst>
      <p:ext uri="{BB962C8B-B14F-4D97-AF65-F5344CB8AC3E}">
        <p14:creationId xmlns:p14="http://schemas.microsoft.com/office/powerpoint/2010/main" val="4096608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r>
              <a:rPr lang="fr-FR" smtClean="0"/>
              <a:t>MCG-20/01/2018</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347610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MCG-20/01/2018</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3863971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MCG-20/01/2018</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844250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smtClean="0"/>
              <a:t>MCG-20/01/2018</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1109897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smtClean="0"/>
              <a:t>MCG-20/01/2018</a:t>
            </a:r>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2705379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smtClean="0"/>
              <a:t>MCG-20/01/2018</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543480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smtClean="0"/>
              <a:t>MCG-20/01/2018</a:t>
            </a:r>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124422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smtClean="0"/>
              <a:t>MCG-20/01/2018</a:t>
            </a:r>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1478561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smtClean="0"/>
              <a:t>MCG-20/01/2018</a:t>
            </a:r>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274152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t>MCG-20/01/2018</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3304838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smtClean="0"/>
              <a:t>MCG-20/01/2018</a:t>
            </a:r>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4B0F36D-4900-4D38-AB74-3617EA6658FA}" type="slidenum">
              <a:rPr lang="fr-FR" smtClean="0"/>
              <a:t>‹N°›</a:t>
            </a:fld>
            <a:endParaRPr lang="fr-FR"/>
          </a:p>
        </p:txBody>
      </p:sp>
    </p:spTree>
    <p:extLst>
      <p:ext uri="{BB962C8B-B14F-4D97-AF65-F5344CB8AC3E}">
        <p14:creationId xmlns:p14="http://schemas.microsoft.com/office/powerpoint/2010/main" val="2043111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smtClean="0"/>
              <a:t>MCG-20/01/2018</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0F36D-4900-4D38-AB74-3617EA6658FA}" type="slidenum">
              <a:rPr lang="fr-FR" smtClean="0"/>
              <a:t>‹N°›</a:t>
            </a:fld>
            <a:endParaRPr lang="fr-FR"/>
          </a:p>
        </p:txBody>
      </p:sp>
    </p:spTree>
    <p:extLst>
      <p:ext uri="{BB962C8B-B14F-4D97-AF65-F5344CB8AC3E}">
        <p14:creationId xmlns:p14="http://schemas.microsoft.com/office/powerpoint/2010/main" val="3101336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iju.ch/f/notices" TargetMode="External"/><Relationship Id="rId2" Type="http://schemas.openxmlformats.org/officeDocument/2006/relationships/hyperlink" Target="http://hls-dhs-dss.ch/index.php"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
            <a:ext cx="7772400" cy="692695"/>
          </a:xfrm>
        </p:spPr>
        <p:txBody>
          <a:bodyPr>
            <a:normAutofit fontScale="90000"/>
          </a:bodyPr>
          <a:lstStyle/>
          <a:p>
            <a:r>
              <a:rPr lang="fr-FR" dirty="0" smtClean="0"/>
              <a:t/>
            </a:r>
            <a:br>
              <a:rPr lang="fr-FR" dirty="0" smtClean="0"/>
            </a:br>
            <a:r>
              <a:rPr lang="fr-FR" dirty="0" smtClean="0"/>
              <a:t>Ma généalogie suisse</a:t>
            </a:r>
            <a:endParaRPr lang="fr-FR" dirty="0"/>
          </a:p>
        </p:txBody>
      </p:sp>
      <p:sp>
        <p:nvSpPr>
          <p:cNvPr id="3" name="Sous-titre 2"/>
          <p:cNvSpPr>
            <a:spLocks noGrp="1"/>
          </p:cNvSpPr>
          <p:nvPr>
            <p:ph type="subTitle" idx="1"/>
          </p:nvPr>
        </p:nvSpPr>
        <p:spPr>
          <a:xfrm>
            <a:off x="1835696" y="5927024"/>
            <a:ext cx="5832648" cy="951278"/>
          </a:xfrm>
        </p:spPr>
        <p:txBody>
          <a:bodyPr>
            <a:normAutofit fontScale="92500" lnSpcReduction="20000"/>
          </a:bodyPr>
          <a:lstStyle/>
          <a:p>
            <a:r>
              <a:rPr lang="fr-FR" dirty="0" err="1"/>
              <a:t>Moeckli</a:t>
            </a:r>
            <a:r>
              <a:rPr lang="fr-FR" dirty="0"/>
              <a:t> </a:t>
            </a:r>
            <a:r>
              <a:rPr lang="fr-FR" dirty="0" smtClean="0"/>
              <a:t>- </a:t>
            </a:r>
            <a:r>
              <a:rPr lang="fr-FR" dirty="0" err="1" smtClean="0"/>
              <a:t>Möckli</a:t>
            </a:r>
            <a:r>
              <a:rPr lang="fr-FR" dirty="0" smtClean="0"/>
              <a:t> </a:t>
            </a:r>
          </a:p>
          <a:p>
            <a:r>
              <a:rPr lang="fr-FR" dirty="0" err="1"/>
              <a:t>Moechli</a:t>
            </a:r>
            <a:r>
              <a:rPr lang="fr-FR" dirty="0"/>
              <a:t> </a:t>
            </a:r>
            <a:r>
              <a:rPr lang="fr-FR" dirty="0" smtClean="0"/>
              <a:t>- </a:t>
            </a:r>
            <a:r>
              <a:rPr lang="fr-FR" dirty="0" err="1" smtClean="0"/>
              <a:t>Möchli</a:t>
            </a:r>
            <a:r>
              <a:rPr lang="fr-FR" smtClean="0"/>
              <a:t> </a:t>
            </a:r>
            <a:endParaRPr lang="fr-FR"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4658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6179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146" name="Picture 2" descr="C:\Users\MCL\Documents\Genealogie\Photos\Famille\Möeckli\les MOECKLI2.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2656" y="-891480"/>
            <a:ext cx="11380108" cy="8535081"/>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10</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4035366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51720" y="-15338"/>
            <a:ext cx="5228022" cy="7404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11</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32721158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315415"/>
            <a:ext cx="5647350" cy="798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12</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38564838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75944"/>
            <a:ext cx="9144000" cy="646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13</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11416275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226851"/>
            <a:ext cx="9144000" cy="646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14</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1753043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Maurice </a:t>
            </a:r>
            <a:r>
              <a:rPr lang="fr-FR" dirty="0" err="1" smtClean="0"/>
              <a:t>Moeckli</a:t>
            </a:r>
            <a:r>
              <a:rPr lang="fr-FR" dirty="0" smtClean="0"/>
              <a:t> 1938 (Extrait)</a:t>
            </a:r>
            <a:endParaRPr lang="fr-FR"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907" y="1844824"/>
            <a:ext cx="9110093" cy="3473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15</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3507922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0" y="0"/>
            <a:ext cx="9144000" cy="6858000"/>
          </a:xfrm>
        </p:spPr>
        <p:txBody>
          <a:bodyPr/>
          <a:lstStyle/>
          <a:p>
            <a:endParaRPr lang="fr-FR" b="1" dirty="0" smtClean="0"/>
          </a:p>
          <a:p>
            <a:r>
              <a:rPr lang="fr-FR" b="1" dirty="0" smtClean="0"/>
              <a:t>Dictionnaire historique de la Suisse</a:t>
            </a:r>
          </a:p>
          <a:p>
            <a:pPr marL="2743200" lvl="6" indent="0" algn="r">
              <a:buNone/>
            </a:pPr>
            <a:r>
              <a:rPr lang="fr-FR" b="1" dirty="0" smtClean="0">
                <a:hlinkClick r:id="rId2"/>
              </a:rPr>
              <a:t>http://hls-dhs-dss.ch/index.php</a:t>
            </a:r>
            <a:endParaRPr lang="fr-FR" b="1" dirty="0" smtClean="0"/>
          </a:p>
          <a:p>
            <a:pPr lvl="2" indent="-342900"/>
            <a:r>
              <a:rPr lang="fr-FR" b="1" dirty="0" err="1" smtClean="0"/>
              <a:t>Moeckli</a:t>
            </a:r>
            <a:r>
              <a:rPr lang="fr-FR" b="1" dirty="0"/>
              <a:t>, </a:t>
            </a:r>
            <a:r>
              <a:rPr lang="fr-FR" b="1" dirty="0" smtClean="0"/>
              <a:t>Théodore  (1863 – 1952)</a:t>
            </a:r>
          </a:p>
          <a:p>
            <a:pPr lvl="2" indent="-342900"/>
            <a:r>
              <a:rPr lang="en-US" b="1" dirty="0" err="1"/>
              <a:t>Moeckli</a:t>
            </a:r>
            <a:r>
              <a:rPr lang="en-US" b="1" dirty="0"/>
              <a:t>, </a:t>
            </a:r>
            <a:r>
              <a:rPr lang="en-US" b="1" dirty="0" smtClean="0"/>
              <a:t>Georges (1889 – 1974)</a:t>
            </a:r>
            <a:endParaRPr lang="fr-FR" b="1" dirty="0"/>
          </a:p>
          <a:p>
            <a:pPr fontAlgn="base"/>
            <a:r>
              <a:rPr lang="fr-FR" b="1" dirty="0" smtClean="0"/>
              <a:t>Dictionnaire </a:t>
            </a:r>
            <a:r>
              <a:rPr lang="fr-FR" b="1" dirty="0"/>
              <a:t>du </a:t>
            </a:r>
            <a:r>
              <a:rPr lang="fr-FR" b="1" dirty="0" smtClean="0"/>
              <a:t>Jura.ch 		</a:t>
            </a:r>
            <a:r>
              <a:rPr lang="fr-FR" sz="2000" b="1" dirty="0" smtClean="0">
                <a:hlinkClick r:id="rId3"/>
              </a:rPr>
              <a:t>https</a:t>
            </a:r>
            <a:r>
              <a:rPr lang="fr-FR" sz="2000" b="1" dirty="0">
                <a:hlinkClick r:id="rId3"/>
              </a:rPr>
              <a:t>://</a:t>
            </a:r>
            <a:r>
              <a:rPr lang="fr-FR" sz="2000" b="1" dirty="0" smtClean="0">
                <a:hlinkClick r:id="rId3"/>
              </a:rPr>
              <a:t>www.diju.ch/f/notices</a:t>
            </a:r>
            <a:endParaRPr lang="fr-FR" sz="2000" b="1" dirty="0" smtClean="0"/>
          </a:p>
          <a:p>
            <a:pPr lvl="2" fontAlgn="base"/>
            <a:endParaRPr lang="fr-FR" sz="1200" b="1" dirty="0"/>
          </a:p>
          <a:p>
            <a:pPr lvl="2" indent="-342900"/>
            <a:r>
              <a:rPr lang="fr-FR" b="1" dirty="0" err="1" smtClean="0"/>
              <a:t>Moeckli</a:t>
            </a:r>
            <a:r>
              <a:rPr lang="fr-FR" b="1" dirty="0" smtClean="0"/>
              <a:t>-Cellier, Maurice  (1893 – 1941)</a:t>
            </a:r>
          </a:p>
          <a:p>
            <a:pPr lvl="2" indent="-342900"/>
            <a:r>
              <a:rPr lang="en-US" b="1" i="1" dirty="0" err="1" smtClean="0"/>
              <a:t>Moeckli</a:t>
            </a:r>
            <a:r>
              <a:rPr lang="en-US" b="1" i="1" dirty="0" smtClean="0"/>
              <a:t>-Matthey, Paul </a:t>
            </a:r>
            <a:r>
              <a:rPr lang="en-US" b="1" i="1" dirty="0"/>
              <a:t>(</a:t>
            </a:r>
            <a:r>
              <a:rPr lang="en-US" b="1" i="1" dirty="0" smtClean="0"/>
              <a:t>1922 - 1977)</a:t>
            </a:r>
          </a:p>
          <a:p>
            <a:pPr lvl="2" indent="-342900"/>
            <a:r>
              <a:rPr lang="fr-FR" b="1" i="1" dirty="0" err="1"/>
              <a:t>Möckli</a:t>
            </a:r>
            <a:r>
              <a:rPr lang="fr-FR" b="1" i="1" dirty="0"/>
              <a:t> (</a:t>
            </a:r>
            <a:r>
              <a:rPr lang="fr-FR" b="1" i="1" dirty="0" err="1"/>
              <a:t>Moeckli</a:t>
            </a:r>
            <a:r>
              <a:rPr lang="fr-FR" b="1" i="1" dirty="0"/>
              <a:t>), Jean-Pierre (1923-1996</a:t>
            </a:r>
            <a:r>
              <a:rPr lang="fr-FR" b="1" i="1" dirty="0" smtClean="0"/>
              <a:t>)</a:t>
            </a:r>
          </a:p>
          <a:p>
            <a:pPr lvl="2" indent="-342900"/>
            <a:r>
              <a:rPr lang="fr-FR" b="1" i="1" dirty="0" err="1"/>
              <a:t>Moeckli</a:t>
            </a:r>
            <a:r>
              <a:rPr lang="fr-FR" b="1" i="1" dirty="0"/>
              <a:t>, Jean-Marie (1929-2013</a:t>
            </a:r>
            <a:r>
              <a:rPr lang="fr-FR" b="1" i="1" dirty="0" smtClean="0"/>
              <a:t>)</a:t>
            </a:r>
          </a:p>
          <a:p>
            <a:pPr lvl="2" indent="-342900"/>
            <a:r>
              <a:rPr lang="fr-FR" b="1" i="1" dirty="0" err="1"/>
              <a:t>Moeckli-Burgat</a:t>
            </a:r>
            <a:r>
              <a:rPr lang="fr-FR" b="1" i="1" dirty="0"/>
              <a:t>, Pierre (1921-2012)</a:t>
            </a:r>
          </a:p>
          <a:p>
            <a:pPr lvl="2" indent="-342900"/>
            <a:r>
              <a:rPr lang="fr-FR" b="1" i="1" dirty="0" err="1"/>
              <a:t>Moeckli-Pelet</a:t>
            </a:r>
            <a:r>
              <a:rPr lang="fr-FR" b="1" i="1" dirty="0"/>
              <a:t>, Théo (Maurice Théodore dit Théo) (1922-2013)</a:t>
            </a:r>
          </a:p>
          <a:p>
            <a:pPr lvl="2" indent="-342900"/>
            <a:endParaRPr lang="fr-FR" b="1" i="1" dirty="0"/>
          </a:p>
          <a:p>
            <a:pPr lvl="2" indent="-342900"/>
            <a:endParaRPr lang="fr-FR" b="1" dirty="0" smtClean="0"/>
          </a:p>
          <a:p>
            <a:pPr lvl="2" indent="-342900"/>
            <a:endParaRPr lang="fr-FR" b="1" dirty="0"/>
          </a:p>
          <a:p>
            <a:pPr lvl="2" indent="-342900"/>
            <a:endParaRPr lang="fr-FR" b="1" dirty="0"/>
          </a:p>
          <a:p>
            <a:pPr fontAlgn="base"/>
            <a:endParaRPr lang="fr-FR" b="1" dirty="0"/>
          </a:p>
          <a:p>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B4B0F36D-4900-4D38-AB74-3617EA6658FA}" type="slidenum">
              <a:rPr lang="fr-FR" smtClean="0"/>
              <a:t>16</a:t>
            </a:fld>
            <a:endParaRPr lang="fr-FR" dirty="0"/>
          </a:p>
        </p:txBody>
      </p:sp>
      <p:sp>
        <p:nvSpPr>
          <p:cNvPr id="6" name="Espace réservé de la date 5"/>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4218914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1026" name="Picture 2" descr="C:\Users\MCL\Documents\Genealogie\Möckli\vente maison Alber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727684"/>
            <a:ext cx="7056784" cy="10585176"/>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r>
              <a:rPr lang="fr-FR" dirty="0" smtClean="0"/>
              <a:t>MCLFM-</a:t>
            </a:r>
            <a:fld id="{B4B0F36D-4900-4D38-AB74-3617EA6658FA}" type="slidenum">
              <a:rPr lang="fr-FR" smtClean="0"/>
              <a:t>17</a:t>
            </a:fld>
            <a:endParaRPr lang="fr-FR" dirty="0"/>
          </a:p>
        </p:txBody>
      </p:sp>
      <p:sp>
        <p:nvSpPr>
          <p:cNvPr id="6" name="Espace réservé de la date 5"/>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28778959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smtClean="0"/>
              <a:t>MCG-20/01/2018</a:t>
            </a:r>
            <a:endParaRPr lang="fr-FR"/>
          </a:p>
        </p:txBody>
      </p:sp>
      <p:sp>
        <p:nvSpPr>
          <p:cNvPr id="5" name="Espace réservé du numéro de diapositive 4"/>
          <p:cNvSpPr>
            <a:spLocks noGrp="1"/>
          </p:cNvSpPr>
          <p:nvPr>
            <p:ph type="sldNum" sz="quarter" idx="12"/>
          </p:nvPr>
        </p:nvSpPr>
        <p:spPr/>
        <p:txBody>
          <a:bodyPr/>
          <a:lstStyle/>
          <a:p>
            <a:r>
              <a:rPr lang="fr-FR" dirty="0" smtClean="0"/>
              <a:t>MCLFM-</a:t>
            </a:r>
            <a:fld id="{B4B0F36D-4900-4D38-AB74-3617EA6658FA}" type="slidenum">
              <a:rPr lang="fr-FR" smtClean="0"/>
              <a:t>18</a:t>
            </a:fld>
            <a:endParaRPr lang="fr-FR" dirty="0"/>
          </a:p>
        </p:txBody>
      </p:sp>
      <p:pic>
        <p:nvPicPr>
          <p:cNvPr id="1026" name="Picture 2" descr="C:\Users\MCL\Documents\Genealogie\Photos\Actes\Moeckli\N_AnneMarie 185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5" y="0"/>
            <a:ext cx="8972550"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8858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smtClean="0"/>
              <a:t>MCG-20/01/2018</a:t>
            </a:r>
            <a:endParaRPr lang="fr-FR"/>
          </a:p>
        </p:txBody>
      </p:sp>
      <p:sp>
        <p:nvSpPr>
          <p:cNvPr id="5" name="Espace réservé du numéro de diapositive 4"/>
          <p:cNvSpPr>
            <a:spLocks noGrp="1"/>
          </p:cNvSpPr>
          <p:nvPr>
            <p:ph type="sldNum" sz="quarter" idx="12"/>
          </p:nvPr>
        </p:nvSpPr>
        <p:spPr/>
        <p:txBody>
          <a:bodyPr/>
          <a:lstStyle/>
          <a:p>
            <a:r>
              <a:rPr lang="fr-FR" dirty="0" smtClean="0"/>
              <a:t>MCLFM-</a:t>
            </a:r>
            <a:fld id="{B4B0F36D-4900-4D38-AB74-3617EA6658FA}" type="slidenum">
              <a:rPr lang="fr-FR" smtClean="0"/>
              <a:t>19</a:t>
            </a:fld>
            <a:endParaRPr lang="fr-FR" dirty="0"/>
          </a:p>
        </p:txBody>
      </p:sp>
      <p:pic>
        <p:nvPicPr>
          <p:cNvPr id="2050" name="Picture 2" descr="C:\Users\MCL\Documents\Genealogie\Photos\Actes\Moeckli\M_Moeckli-Kaeser 18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00" y="1556792"/>
            <a:ext cx="12480243"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7677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2050" name="Picture 2" descr="C:\Users\MCL\Documents\Genealogie\Möckli\lettre félicitations fiançailles Jeann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8689994" cy="658313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2</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3178373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16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contenu 3"/>
          <p:cNvSpPr>
            <a:spLocks noGrp="1"/>
          </p:cNvSpPr>
          <p:nvPr>
            <p:ph idx="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r>
              <a:rPr lang="fr-FR" dirty="0" smtClean="0"/>
              <a:t>MCLFM-</a:t>
            </a:r>
            <a:fld id="{B4B0F36D-4900-4D38-AB74-3617EA6658FA}" type="slidenum">
              <a:rPr lang="fr-FR" smtClean="0"/>
              <a:t>20</a:t>
            </a:fld>
            <a:endParaRPr lang="fr-FR" dirty="0"/>
          </a:p>
        </p:txBody>
      </p:sp>
      <p:sp>
        <p:nvSpPr>
          <p:cNvPr id="7" name="Espace réservé de la date 6"/>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35536539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4" name="Espace réservé de la date 3"/>
          <p:cNvSpPr>
            <a:spLocks noGrp="1"/>
          </p:cNvSpPr>
          <p:nvPr>
            <p:ph type="dt" sz="half" idx="10"/>
          </p:nvPr>
        </p:nvSpPr>
        <p:spPr/>
        <p:txBody>
          <a:bodyPr/>
          <a:lstStyle/>
          <a:p>
            <a:r>
              <a:rPr lang="fr-FR" smtClean="0"/>
              <a:t>MCG-20/01/2018</a:t>
            </a:r>
            <a:endParaRPr lang="fr-FR"/>
          </a:p>
        </p:txBody>
      </p:sp>
      <p:sp>
        <p:nvSpPr>
          <p:cNvPr id="5" name="Espace réservé du numéro de diapositive 4"/>
          <p:cNvSpPr>
            <a:spLocks noGrp="1"/>
          </p:cNvSpPr>
          <p:nvPr>
            <p:ph type="sldNum" sz="quarter" idx="12"/>
          </p:nvPr>
        </p:nvSpPr>
        <p:spPr/>
        <p:txBody>
          <a:bodyPr/>
          <a:lstStyle/>
          <a:p>
            <a:fld id="{B4B0F36D-4900-4D38-AB74-3617EA6658FA}" type="slidenum">
              <a:rPr lang="fr-FR" smtClean="0"/>
              <a:t>21</a:t>
            </a:fld>
            <a:endParaRPr lang="fr-FR"/>
          </a:p>
        </p:txBody>
      </p:sp>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9965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16632"/>
            <a:ext cx="8229600" cy="1512168"/>
          </a:xfrm>
        </p:spPr>
        <p:txBody>
          <a:bodyPr>
            <a:noAutofit/>
          </a:bodyPr>
          <a:lstStyle/>
          <a:p>
            <a:r>
              <a:rPr lang="fr-FR" sz="3600" dirty="0" smtClean="0"/>
              <a:t>Ma grand-mère</a:t>
            </a:r>
            <a:br>
              <a:rPr lang="fr-FR" sz="3600" dirty="0" smtClean="0"/>
            </a:br>
            <a:r>
              <a:rPr lang="fr-FR" sz="3600" dirty="0" smtClean="0"/>
              <a:t>Jeanne </a:t>
            </a:r>
            <a:r>
              <a:rPr lang="fr-FR" sz="3600" dirty="0" err="1" smtClean="0"/>
              <a:t>Moeckli</a:t>
            </a:r>
            <a:r>
              <a:rPr lang="fr-FR" sz="3600" dirty="0" smtClean="0"/>
              <a:t> </a:t>
            </a:r>
            <a:br>
              <a:rPr lang="fr-FR" sz="3600" dirty="0" smtClean="0"/>
            </a:br>
            <a:r>
              <a:rPr lang="fr-FR" sz="3600" dirty="0" smtClean="0"/>
              <a:t>1898 La </a:t>
            </a:r>
            <a:r>
              <a:rPr lang="fr-FR" sz="3600" dirty="0" err="1" smtClean="0"/>
              <a:t>Neuveville</a:t>
            </a:r>
            <a:r>
              <a:rPr lang="fr-FR" sz="3600" dirty="0" smtClean="0"/>
              <a:t> – 1982 Vevey</a:t>
            </a:r>
            <a:endParaRPr lang="fr-FR" sz="3600" dirty="0"/>
          </a:p>
        </p:txBody>
      </p:sp>
      <p:pic>
        <p:nvPicPr>
          <p:cNvPr id="3075" name="Picture 3"/>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01149" y="2009488"/>
            <a:ext cx="8905338" cy="401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3</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06" y="2025280"/>
            <a:ext cx="2570534"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2025280"/>
            <a:ext cx="1897623"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056" y="2132857"/>
            <a:ext cx="1828800" cy="345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74328" y="1998991"/>
            <a:ext cx="2196075"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C:\Users\MCL\AppData\Local\Microsoft\Windows Live Mail\WLMDSS.tmp\WLM9054.tmp\20180119_180756_Richtone(HD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006" y="2006302"/>
            <a:ext cx="2268252" cy="403244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73258" y="1998992"/>
            <a:ext cx="2101070" cy="40587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181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Carte de Suisse</a:t>
            </a:r>
            <a:endParaRPr lang="fr-FR" dirty="0"/>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989" y="1268760"/>
            <a:ext cx="8930816" cy="481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4</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372746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a:t>
            </a:r>
            <a:r>
              <a:rPr lang="fr-FR" dirty="0" err="1" smtClean="0"/>
              <a:t>Neuveville</a:t>
            </a:r>
            <a:r>
              <a:rPr lang="fr-FR" dirty="0" smtClean="0"/>
              <a:t> (Berne)</a:t>
            </a:r>
            <a:endParaRPr lang="fr-FR" dirty="0"/>
          </a:p>
        </p:txBody>
      </p:sp>
      <p:sp>
        <p:nvSpPr>
          <p:cNvPr id="3" name="Espace réservé du contenu 2"/>
          <p:cNvSpPr>
            <a:spLocks noGrp="1"/>
          </p:cNvSpPr>
          <p:nvPr>
            <p:ph idx="1"/>
          </p:nvPr>
        </p:nvSpPr>
        <p:spPr/>
        <p:txBody>
          <a:bodyPr/>
          <a:lstStyle/>
          <a:p>
            <a:endParaRPr lang="fr-F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9817"/>
            <a:ext cx="9144000" cy="449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4"/>
          <p:cNvSpPr>
            <a:spLocks noGrp="1"/>
          </p:cNvSpPr>
          <p:nvPr>
            <p:ph type="sldNum" sz="quarter" idx="12"/>
          </p:nvPr>
        </p:nvSpPr>
        <p:spPr/>
        <p:txBody>
          <a:bodyPr/>
          <a:lstStyle/>
          <a:p>
            <a:r>
              <a:rPr lang="fr-FR" dirty="0" smtClean="0"/>
              <a:t>MCLFM-</a:t>
            </a:r>
            <a:fld id="{B4B0F36D-4900-4D38-AB74-3617EA6658FA}" type="slidenum">
              <a:rPr lang="fr-FR" smtClean="0"/>
              <a:t>5</a:t>
            </a:fld>
            <a:endParaRPr lang="fr-FR" dirty="0"/>
          </a:p>
        </p:txBody>
      </p:sp>
      <p:sp>
        <p:nvSpPr>
          <p:cNvPr id="6" name="Espace réservé de la date 5"/>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550241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457200" y="1600200"/>
            <a:ext cx="8229600" cy="5257800"/>
          </a:xfrm>
        </p:spPr>
        <p:txBody>
          <a:bodyPr>
            <a:normAutofit fontScale="62500" lnSpcReduction="20000"/>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a:p>
            <a:pPr marL="0" indent="0">
              <a:buNone/>
            </a:pPr>
            <a:r>
              <a:rPr lang="fr-FR" dirty="0" smtClean="0"/>
              <a:t>		</a:t>
            </a:r>
            <a:r>
              <a:rPr lang="fr-FR" b="1" dirty="0" smtClean="0"/>
              <a:t>	</a:t>
            </a:r>
          </a:p>
          <a:p>
            <a:pPr marL="0" indent="0">
              <a:buNone/>
            </a:pPr>
            <a:endParaRPr lang="fr-FR" b="1" dirty="0"/>
          </a:p>
          <a:p>
            <a:pPr marL="0" indent="0">
              <a:buNone/>
            </a:pPr>
            <a:endParaRPr lang="fr-FR" b="1" dirty="0" smtClean="0"/>
          </a:p>
          <a:p>
            <a:pPr marL="0" indent="0">
              <a:buNone/>
            </a:pPr>
            <a:endParaRPr lang="fr-FR" b="1" dirty="0" smtClean="0"/>
          </a:p>
          <a:p>
            <a:pPr marL="0" indent="0">
              <a:buNone/>
            </a:pPr>
            <a:endParaRPr lang="fr-FR" b="1" dirty="0"/>
          </a:p>
          <a:p>
            <a:pPr marL="0" indent="0">
              <a:buNone/>
            </a:pPr>
            <a:endParaRPr lang="fr-FR" b="1" dirty="0" smtClean="0"/>
          </a:p>
          <a:p>
            <a:pPr marL="0" indent="0">
              <a:buNone/>
            </a:pPr>
            <a:endParaRPr lang="fr-FR" b="1" dirty="0"/>
          </a:p>
          <a:p>
            <a:pPr marL="0" indent="0">
              <a:buNone/>
            </a:pPr>
            <a:endParaRPr lang="fr-FR" b="1" dirty="0" smtClean="0"/>
          </a:p>
          <a:p>
            <a:pPr marL="0" indent="0">
              <a:buNone/>
            </a:pPr>
            <a:r>
              <a:rPr lang="fr-FR" b="1" dirty="0"/>
              <a:t>	</a:t>
            </a:r>
            <a:r>
              <a:rPr lang="fr-FR" b="1" dirty="0" smtClean="0"/>
              <a:t>			La </a:t>
            </a:r>
            <a:r>
              <a:rPr lang="fr-FR" b="1" dirty="0" err="1" smtClean="0"/>
              <a:t>Neuveville</a:t>
            </a:r>
            <a:endParaRPr lang="fr-FR" b="1" dirty="0"/>
          </a:p>
        </p:txBody>
      </p:sp>
      <p:pic>
        <p:nvPicPr>
          <p:cNvPr id="4" name="Picture 5" descr="https://upload.wikimedia.org/wikipedia/commons/3/3b/La_Neuvevill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70638"/>
            <a:ext cx="8496944" cy="6372708"/>
          </a:xfrm>
          <a:prstGeom prst="rect">
            <a:avLst/>
          </a:prstGeom>
          <a:noFill/>
          <a:extLst>
            <a:ext uri="{909E8E84-426E-40DD-AFC4-6F175D3DCCD1}">
              <a14:hiddenFill xmlns:a14="http://schemas.microsoft.com/office/drawing/2010/main">
                <a:solidFill>
                  <a:srgbClr val="FFFFFF"/>
                </a:solidFill>
              </a14:hiddenFill>
            </a:ext>
          </a:extLst>
        </p:spPr>
      </p:pic>
      <p:sp>
        <p:nvSpPr>
          <p:cNvPr id="6" name="Espace réservé du numéro de diapositive 5"/>
          <p:cNvSpPr>
            <a:spLocks noGrp="1"/>
          </p:cNvSpPr>
          <p:nvPr>
            <p:ph type="sldNum" sz="quarter" idx="12"/>
          </p:nvPr>
        </p:nvSpPr>
        <p:spPr/>
        <p:txBody>
          <a:bodyPr/>
          <a:lstStyle/>
          <a:p>
            <a:r>
              <a:rPr lang="fr-FR" dirty="0" smtClean="0"/>
              <a:t>MCLFM-</a:t>
            </a:r>
            <a:fld id="{B4B0F36D-4900-4D38-AB74-3617EA6658FA}" type="slidenum">
              <a:rPr lang="fr-FR" smtClean="0"/>
              <a:t>6</a:t>
            </a:fld>
            <a:endParaRPr lang="fr-FR" dirty="0"/>
          </a:p>
        </p:txBody>
      </p:sp>
      <p:sp>
        <p:nvSpPr>
          <p:cNvPr id="7" name="Espace réservé de la date 6"/>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39799281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L’île Saint-Pierre</a:t>
            </a:r>
            <a:endParaRPr lang="fr-FR"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5785" y="1196752"/>
            <a:ext cx="9069513" cy="4880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r>
              <a:rPr lang="fr-FR" dirty="0" smtClean="0"/>
              <a:t>MCLFM-</a:t>
            </a:r>
            <a:fld id="{B4B0F36D-4900-4D38-AB74-3617EA6658FA}" type="slidenum">
              <a:rPr lang="fr-FR" smtClean="0"/>
              <a:t>7</a:t>
            </a:fld>
            <a:endParaRPr lang="fr-FR" dirty="0"/>
          </a:p>
        </p:txBody>
      </p:sp>
      <p:sp>
        <p:nvSpPr>
          <p:cNvPr id="5" name="Espace réservé de la date 4"/>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627534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fontScale="90000"/>
          </a:bodyPr>
          <a:lstStyle/>
          <a:p>
            <a:endParaRPr lang="fr-FR" dirty="0"/>
          </a:p>
        </p:txBody>
      </p:sp>
      <p:sp>
        <p:nvSpPr>
          <p:cNvPr id="3" name="Espace réservé du contenu 2"/>
          <p:cNvSpPr>
            <a:spLocks noGrp="1"/>
          </p:cNvSpPr>
          <p:nvPr>
            <p:ph idx="1"/>
          </p:nvPr>
        </p:nvSpPr>
        <p:spPr>
          <a:xfrm>
            <a:off x="457200" y="260648"/>
            <a:ext cx="8229600" cy="6336704"/>
          </a:xfrm>
        </p:spPr>
        <p:txBody>
          <a:bodyPr>
            <a:normAutofit lnSpcReduction="10000"/>
          </a:bodyPr>
          <a:lstStyle/>
          <a:p>
            <a:r>
              <a:rPr lang="fr-FR" b="1" dirty="0" smtClean="0">
                <a:effectLst/>
              </a:rPr>
              <a:t>« De toutes les habitations où j’ai demeuré (et j’en ai eu de charmantes), aucune ne m’a rendu si véritablement heureux et ne m’a laissé de si tendres regrets que l’Isle de St Pierre au milieu du lac  de Bienne.»</a:t>
            </a:r>
          </a:p>
          <a:p>
            <a:r>
              <a:rPr lang="fr-FR" b="1" dirty="0" smtClean="0">
                <a:effectLst/>
              </a:rPr>
              <a:t>« Au bout de quinze ans il m’est impossible de songer à cette habitation chérie sans m’y sentir à chaque fois transporter encore par les élans du désir. »</a:t>
            </a:r>
          </a:p>
          <a:p>
            <a:endParaRPr lang="fr-FR" b="1" dirty="0" smtClean="0">
              <a:effectLst/>
            </a:endParaRPr>
          </a:p>
          <a:p>
            <a:r>
              <a:rPr lang="fr-FR" dirty="0" smtClean="0"/>
              <a:t>Jean-Jacques Rousseau, Les Rêveries du promeneur solitaire,</a:t>
            </a:r>
            <a:r>
              <a:rPr lang="fr-FR" i="1" dirty="0" smtClean="0"/>
              <a:t>« Cinquième promenade » (1778).</a:t>
            </a:r>
            <a:endParaRPr lang="fr-FR" dirty="0" smtClean="0"/>
          </a:p>
          <a:p>
            <a:endParaRPr lang="fr-FR" dirty="0"/>
          </a:p>
        </p:txBody>
      </p:sp>
      <p:sp>
        <p:nvSpPr>
          <p:cNvPr id="5" name="Espace réservé du numéro de diapositive 4"/>
          <p:cNvSpPr>
            <a:spLocks noGrp="1"/>
          </p:cNvSpPr>
          <p:nvPr>
            <p:ph type="sldNum" sz="quarter" idx="12"/>
          </p:nvPr>
        </p:nvSpPr>
        <p:spPr/>
        <p:txBody>
          <a:bodyPr/>
          <a:lstStyle/>
          <a:p>
            <a:r>
              <a:rPr lang="fr-FR" dirty="0" smtClean="0"/>
              <a:t>MCLFM-</a:t>
            </a:r>
            <a:fld id="{B4B0F36D-4900-4D38-AB74-3617EA6658FA}" type="slidenum">
              <a:rPr lang="fr-FR" smtClean="0"/>
              <a:t>8</a:t>
            </a:fld>
            <a:endParaRPr lang="fr-FR" dirty="0"/>
          </a:p>
        </p:txBody>
      </p:sp>
      <p:sp>
        <p:nvSpPr>
          <p:cNvPr id="6" name="Espace réservé de la date 5"/>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31572530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5122" name="Picture 2" descr="C:\Users\MCL\Documents\Genealogie\Photos\Famille\Möeckli\les MOECK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598"/>
            <a:ext cx="9144000" cy="6776803"/>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4"/>
          <p:cNvSpPr>
            <a:spLocks noGrp="1"/>
          </p:cNvSpPr>
          <p:nvPr>
            <p:ph type="sldNum" sz="quarter" idx="12"/>
          </p:nvPr>
        </p:nvSpPr>
        <p:spPr/>
        <p:txBody>
          <a:bodyPr/>
          <a:lstStyle/>
          <a:p>
            <a:r>
              <a:rPr lang="fr-FR" dirty="0" smtClean="0"/>
              <a:t>MCLFM-</a:t>
            </a:r>
            <a:fld id="{B4B0F36D-4900-4D38-AB74-3617EA6658FA}" type="slidenum">
              <a:rPr lang="fr-FR" smtClean="0"/>
              <a:t>9</a:t>
            </a:fld>
            <a:endParaRPr lang="fr-FR" dirty="0"/>
          </a:p>
        </p:txBody>
      </p:sp>
      <p:sp>
        <p:nvSpPr>
          <p:cNvPr id="6" name="Espace réservé de la date 5"/>
          <p:cNvSpPr>
            <a:spLocks noGrp="1"/>
          </p:cNvSpPr>
          <p:nvPr>
            <p:ph type="dt" sz="half" idx="10"/>
          </p:nvPr>
        </p:nvSpPr>
        <p:spPr/>
        <p:txBody>
          <a:bodyPr/>
          <a:lstStyle/>
          <a:p>
            <a:r>
              <a:rPr lang="fr-FR" smtClean="0"/>
              <a:t>MCG-20/01/2018</a:t>
            </a:r>
            <a:endParaRPr lang="fr-FR"/>
          </a:p>
        </p:txBody>
      </p:sp>
    </p:spTree>
    <p:extLst>
      <p:ext uri="{BB962C8B-B14F-4D97-AF65-F5344CB8AC3E}">
        <p14:creationId xmlns:p14="http://schemas.microsoft.com/office/powerpoint/2010/main" val="4223741966"/>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1907</TotalTime>
  <Words>95</Words>
  <Application>Microsoft Office PowerPoint</Application>
  <PresentationFormat>Affichage à l'écran (4:3)</PresentationFormat>
  <Paragraphs>89</Paragraphs>
  <Slides>21</Slides>
  <Notes>3</Notes>
  <HiddenSlides>0</HiddenSlides>
  <MMClips>0</MMClips>
  <ScaleCrop>false</ScaleCrop>
  <HeadingPairs>
    <vt:vector size="4" baseType="variant">
      <vt:variant>
        <vt:lpstr>Thème</vt:lpstr>
      </vt:variant>
      <vt:variant>
        <vt:i4>1</vt:i4>
      </vt:variant>
      <vt:variant>
        <vt:lpstr>Titres des diapositives</vt:lpstr>
      </vt:variant>
      <vt:variant>
        <vt:i4>21</vt:i4>
      </vt:variant>
    </vt:vector>
  </HeadingPairs>
  <TitlesOfParts>
    <vt:vector size="22" baseType="lpstr">
      <vt:lpstr>Thème Office</vt:lpstr>
      <vt:lpstr> Ma généalogie suisse</vt:lpstr>
      <vt:lpstr>Présentation PowerPoint</vt:lpstr>
      <vt:lpstr>Ma grand-mère Jeanne Moeckli  1898 La Neuveville – 1982 Vevey</vt:lpstr>
      <vt:lpstr>Carte de Suisse</vt:lpstr>
      <vt:lpstr>La Neuveville (Berne)</vt:lpstr>
      <vt:lpstr>Présentation PowerPoint</vt:lpstr>
      <vt:lpstr>L’île Saint-Pierre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Maurice Moeckli 1938 (Extrait)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MCL</dc:creator>
  <cp:lastModifiedBy>MCL</cp:lastModifiedBy>
  <cp:revision>66</cp:revision>
  <dcterms:created xsi:type="dcterms:W3CDTF">2017-12-04T14:51:31Z</dcterms:created>
  <dcterms:modified xsi:type="dcterms:W3CDTF">2018-01-19T22:01:12Z</dcterms:modified>
</cp:coreProperties>
</file>