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EA2E0E-2BDA-4C9B-96E0-3A4BFA2BF3D2}" type="datetimeFigureOut">
              <a:rPr lang="fr-FR" smtClean="0"/>
              <a:t>03/04/2016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3C4668-F76C-41DF-85B2-7971C33EC1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8892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8189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829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3985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9541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466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4710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1658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4274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36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4966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3216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F57A3-F28E-44CD-B354-5B0015BF01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3313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87624" y="5085184"/>
            <a:ext cx="6400800" cy="432048"/>
          </a:xfrm>
        </p:spPr>
        <p:txBody>
          <a:bodyPr>
            <a:normAutofit/>
          </a:bodyPr>
          <a:lstStyle/>
          <a:p>
            <a:r>
              <a:rPr lang="fr-FR" sz="18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http://www.entraide-genealogique.net/</a:t>
            </a:r>
            <a:endParaRPr lang="fr-FR" sz="18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60648"/>
            <a:ext cx="828730" cy="82873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4753" y="3933056"/>
            <a:ext cx="1423311" cy="832502"/>
          </a:xfrm>
          <a:prstGeom prst="rect">
            <a:avLst/>
          </a:prstGeom>
        </p:spPr>
      </p:pic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1</a:t>
            </a:fld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132856"/>
            <a:ext cx="6840760" cy="1562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46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03032" cy="562074"/>
          </a:xfrm>
        </p:spPr>
        <p:txBody>
          <a:bodyPr>
            <a:normAutofit/>
          </a:bodyPr>
          <a:lstStyle/>
          <a:p>
            <a:pPr algn="l"/>
            <a:r>
              <a:rPr lang="fr-FR" sz="1800" b="1" u="sng" dirty="0" smtClean="0">
                <a:latin typeface="+mn-lt"/>
              </a:rPr>
              <a:t>Faire une demande (suite)</a:t>
            </a:r>
            <a:endParaRPr lang="fr-FR" sz="1800" b="1" u="sng" dirty="0">
              <a:latin typeface="+mn-lt"/>
            </a:endParaRP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188640"/>
            <a:ext cx="864096" cy="864096"/>
          </a:xfr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10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048301"/>
            <a:ext cx="7992888" cy="516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86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188640"/>
            <a:ext cx="864096" cy="864096"/>
          </a:xfr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11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55" y="404664"/>
            <a:ext cx="6924490" cy="597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44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6203032" cy="346050"/>
          </a:xfrm>
        </p:spPr>
        <p:txBody>
          <a:bodyPr>
            <a:normAutofit fontScale="90000"/>
          </a:bodyPr>
          <a:lstStyle/>
          <a:p>
            <a:pPr algn="l"/>
            <a:r>
              <a:rPr lang="fr-FR" sz="1800" b="1" u="sng" dirty="0" smtClean="0">
                <a:latin typeface="+mn-lt"/>
              </a:rPr>
              <a:t>Autres options</a:t>
            </a:r>
            <a:endParaRPr lang="fr-FR" sz="1800" b="1" u="sng" dirty="0">
              <a:latin typeface="+mn-lt"/>
            </a:endParaRP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188640"/>
            <a:ext cx="864096" cy="864096"/>
          </a:xfr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12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764704"/>
            <a:ext cx="7632848" cy="230425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103" y="3439884"/>
            <a:ext cx="7060841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52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6203032" cy="562074"/>
          </a:xfrm>
        </p:spPr>
        <p:txBody>
          <a:bodyPr>
            <a:normAutofit fontScale="90000"/>
          </a:bodyPr>
          <a:lstStyle/>
          <a:p>
            <a:r>
              <a:rPr lang="fr-FR" sz="2400" b="1" dirty="0" smtClean="0"/>
              <a:t>Le fil d’Ariane, association loi de 1901, c’est quoi ?</a:t>
            </a:r>
            <a:endParaRPr lang="fr-FR" sz="2400" b="1" dirty="0"/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188640"/>
            <a:ext cx="864096" cy="864096"/>
          </a:xfr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2</a:t>
            </a:fld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372142" y="908720"/>
            <a:ext cx="83763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Des </a:t>
            </a:r>
            <a:r>
              <a:rPr lang="fr-FR" b="1" dirty="0"/>
              <a:t>centaines de bénévoles</a:t>
            </a:r>
            <a:r>
              <a:rPr lang="fr-FR" dirty="0"/>
              <a:t> qui vous viennent en </a:t>
            </a:r>
            <a:r>
              <a:rPr lang="fr-FR" dirty="0" smtClean="0"/>
              <a:t>aide </a:t>
            </a:r>
            <a:r>
              <a:rPr lang="fr-FR" dirty="0"/>
              <a:t>pour trouver, </a:t>
            </a:r>
            <a:r>
              <a:rPr lang="fr-FR" b="1" i="1" dirty="0"/>
              <a:t>à votre </a:t>
            </a:r>
            <a:r>
              <a:rPr lang="fr-FR" b="1" i="1" dirty="0" smtClean="0"/>
              <a:t>place</a:t>
            </a:r>
            <a:r>
              <a:rPr lang="fr-FR" dirty="0" smtClean="0"/>
              <a:t>, </a:t>
            </a:r>
            <a:r>
              <a:rPr lang="fr-FR" dirty="0"/>
              <a:t>des actes qui vous sont inaccessibles.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>Vous </a:t>
            </a:r>
            <a:r>
              <a:rPr lang="fr-FR" b="1" i="1" dirty="0"/>
              <a:t>n'habitez pas </a:t>
            </a:r>
            <a:r>
              <a:rPr lang="fr-FR" dirty="0"/>
              <a:t>dans le département ou le pays de vos recherches, vous ne </a:t>
            </a:r>
            <a:r>
              <a:rPr lang="fr-FR" b="1" i="1" dirty="0"/>
              <a:t>trouvez pas en </a:t>
            </a:r>
            <a:r>
              <a:rPr lang="fr-FR" b="1" i="1" dirty="0" smtClean="0"/>
              <a:t>ligne </a:t>
            </a:r>
            <a:r>
              <a:rPr lang="fr-FR" dirty="0"/>
              <a:t>les documents que vous cherchez, nos bénévoles mettront tout en œuvre pour accéder à votre requête, selon les possibilités </a:t>
            </a:r>
            <a:r>
              <a:rPr lang="fr-FR" dirty="0" smtClean="0"/>
              <a:t>des départements </a:t>
            </a:r>
            <a:r>
              <a:rPr lang="fr-FR" dirty="0"/>
              <a:t>ou pays.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611560" y="314096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650734" y="2918641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351248" y="2412996"/>
            <a:ext cx="8541232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Vous recherchez un acte d'état civil ou notarié</a:t>
            </a:r>
          </a:p>
          <a:p>
            <a:r>
              <a:rPr lang="fr-FR" sz="1600" b="0" i="0" dirty="0" smtClean="0">
                <a:solidFill>
                  <a:srgbClr val="000000"/>
                </a:solidFill>
                <a:effectLst/>
              </a:rPr>
              <a:t>  </a:t>
            </a:r>
            <a:r>
              <a:rPr lang="fr-FR" b="1" i="0" dirty="0" smtClean="0">
                <a:solidFill>
                  <a:srgbClr val="000000"/>
                </a:solidFill>
                <a:effectLst/>
              </a:rPr>
              <a:t> . </a:t>
            </a:r>
            <a:r>
              <a:rPr lang="fr-FR" sz="1600" b="0" i="0" dirty="0" smtClean="0">
                <a:solidFill>
                  <a:srgbClr val="000000"/>
                </a:solidFill>
                <a:effectLst/>
              </a:rPr>
              <a:t>partout en </a:t>
            </a:r>
            <a:r>
              <a:rPr lang="fr-FR" sz="1600" b="1" i="0" dirty="0" smtClean="0">
                <a:solidFill>
                  <a:srgbClr val="000000"/>
                </a:solidFill>
                <a:effectLst/>
              </a:rPr>
              <a:t>France</a:t>
            </a:r>
            <a:r>
              <a:rPr lang="fr-FR" sz="1600" b="0" i="0" dirty="0" smtClean="0">
                <a:solidFill>
                  <a:srgbClr val="000000"/>
                </a:solidFill>
                <a:effectLst/>
              </a:rPr>
              <a:t> et dans les </a:t>
            </a:r>
            <a:r>
              <a:rPr lang="fr-FR" sz="1600" b="1" i="0" dirty="0" smtClean="0">
                <a:solidFill>
                  <a:srgbClr val="000000"/>
                </a:solidFill>
                <a:effectLst/>
              </a:rPr>
              <a:t>DOM-TOM</a:t>
            </a:r>
            <a:r>
              <a:rPr lang="fr-FR" sz="1600" b="0" i="0" dirty="0" smtClean="0">
                <a:solidFill>
                  <a:srgbClr val="000000"/>
                </a:solidFill>
                <a:effectLst/>
              </a:rPr>
              <a:t>, dans les archives départementales ou spécialisées</a:t>
            </a:r>
          </a:p>
          <a:p>
            <a:r>
              <a:rPr lang="fr-FR" sz="1600" b="0" i="0" dirty="0" smtClean="0">
                <a:solidFill>
                  <a:srgbClr val="000000"/>
                </a:solidFill>
                <a:effectLst/>
              </a:rPr>
              <a:t>  </a:t>
            </a:r>
            <a:r>
              <a:rPr lang="fr-FR" b="1" i="0" dirty="0" smtClean="0">
                <a:solidFill>
                  <a:srgbClr val="000000"/>
                </a:solidFill>
                <a:effectLst/>
              </a:rPr>
              <a:t> . </a:t>
            </a:r>
            <a:r>
              <a:rPr lang="fr-FR" sz="1600" b="0" i="0" dirty="0" smtClean="0">
                <a:solidFill>
                  <a:srgbClr val="000000"/>
                </a:solidFill>
                <a:effectLst/>
              </a:rPr>
              <a:t>en </a:t>
            </a:r>
            <a:r>
              <a:rPr lang="fr-FR" sz="1600" b="1" i="0" dirty="0" smtClean="0">
                <a:solidFill>
                  <a:srgbClr val="000000"/>
                </a:solidFill>
                <a:effectLst/>
              </a:rPr>
              <a:t>Belgique</a:t>
            </a:r>
            <a:r>
              <a:rPr lang="fr-FR" sz="1600" b="0" i="0" dirty="0" smtClean="0">
                <a:solidFill>
                  <a:srgbClr val="000000"/>
                </a:solidFill>
                <a:effectLst/>
              </a:rPr>
              <a:t>, au </a:t>
            </a:r>
            <a:r>
              <a:rPr lang="fr-FR" sz="1600" b="1" i="0" dirty="0" smtClean="0">
                <a:solidFill>
                  <a:srgbClr val="000000"/>
                </a:solidFill>
                <a:effectLst/>
              </a:rPr>
              <a:t>Luxembourg</a:t>
            </a:r>
            <a:r>
              <a:rPr lang="fr-FR" sz="1600" b="0" i="0" dirty="0" smtClean="0">
                <a:solidFill>
                  <a:srgbClr val="000000"/>
                </a:solidFill>
                <a:effectLst/>
              </a:rPr>
              <a:t>, à </a:t>
            </a:r>
            <a:r>
              <a:rPr lang="fr-FR" sz="1600" b="1" i="0" dirty="0" smtClean="0">
                <a:solidFill>
                  <a:srgbClr val="000000"/>
                </a:solidFill>
                <a:effectLst/>
              </a:rPr>
              <a:t>Monaco</a:t>
            </a:r>
            <a:r>
              <a:rPr lang="fr-FR" sz="1600" b="0" i="0" dirty="0" smtClean="0">
                <a:solidFill>
                  <a:srgbClr val="000000"/>
                </a:solidFill>
                <a:effectLst/>
              </a:rPr>
              <a:t>, au </a:t>
            </a:r>
            <a:r>
              <a:rPr lang="fr-FR" sz="1600" b="1" i="0" dirty="0" smtClean="0">
                <a:solidFill>
                  <a:srgbClr val="000000"/>
                </a:solidFill>
                <a:effectLst/>
              </a:rPr>
              <a:t>Québec</a:t>
            </a:r>
            <a:r>
              <a:rPr lang="fr-FR" sz="1600" b="0" i="0" dirty="0" smtClean="0">
                <a:solidFill>
                  <a:srgbClr val="000000"/>
                </a:solidFill>
                <a:effectLst/>
              </a:rPr>
              <a:t> etc… ,</a:t>
            </a:r>
            <a:endParaRPr lang="fr-FR" sz="1600" b="1" dirty="0"/>
          </a:p>
          <a:p>
            <a:endParaRPr lang="fr-FR" b="1" dirty="0" smtClean="0">
              <a:latin typeface="+mj-lt"/>
            </a:endParaRPr>
          </a:p>
          <a:p>
            <a:r>
              <a:rPr lang="fr-FR" sz="2000" b="1" dirty="0" smtClean="0">
                <a:latin typeface="+mj-lt"/>
              </a:rPr>
              <a:t>Vous recherchez dans un service spécialisé</a:t>
            </a:r>
          </a:p>
          <a:p>
            <a:r>
              <a:rPr lang="fr-FR" sz="2000" b="1" dirty="0"/>
              <a:t> </a:t>
            </a:r>
            <a:r>
              <a:rPr lang="fr-FR" sz="2000" b="1" dirty="0" smtClean="0"/>
              <a:t>   </a:t>
            </a:r>
            <a:r>
              <a:rPr lang="fr-FR" b="1" dirty="0" smtClean="0"/>
              <a:t> . </a:t>
            </a:r>
            <a:r>
              <a:rPr lang="fr-FR" sz="1600" b="1" i="0" dirty="0" smtClean="0">
                <a:solidFill>
                  <a:srgbClr val="000000"/>
                </a:solidFill>
                <a:effectLst/>
              </a:rPr>
              <a:t>C.A.R.A.N</a:t>
            </a:r>
            <a:r>
              <a:rPr lang="fr-FR" sz="1600" b="0" i="0" dirty="0" smtClean="0">
                <a:solidFill>
                  <a:srgbClr val="000000"/>
                </a:solidFill>
                <a:effectLst/>
              </a:rPr>
              <a:t> (Centre d'accueil et de recherche des Archives Nationales)</a:t>
            </a:r>
          </a:p>
          <a:p>
            <a:endParaRPr lang="fr-FR" sz="1600" b="1" dirty="0" smtClean="0"/>
          </a:p>
          <a:p>
            <a:r>
              <a:rPr lang="fr-FR" sz="2000" dirty="0" smtClean="0">
                <a:latin typeface="+mj-lt"/>
              </a:rPr>
              <a:t>    </a:t>
            </a:r>
            <a:r>
              <a:rPr lang="fr-FR" dirty="0" smtClean="0"/>
              <a:t> </a:t>
            </a:r>
            <a:r>
              <a:rPr lang="fr-FR" sz="2000" dirty="0" smtClean="0">
                <a:latin typeface="+mj-lt"/>
              </a:rPr>
              <a:t>. </a:t>
            </a:r>
            <a:r>
              <a:rPr lang="fr-FR" sz="1600" b="1" i="0" dirty="0" smtClean="0">
                <a:solidFill>
                  <a:srgbClr val="000000"/>
                </a:solidFill>
                <a:effectLst/>
              </a:rPr>
              <a:t>SHD-T</a:t>
            </a:r>
            <a:r>
              <a:rPr lang="fr-FR" sz="1600" b="0" i="0" dirty="0" smtClean="0">
                <a:solidFill>
                  <a:srgbClr val="000000"/>
                </a:solidFill>
                <a:effectLst/>
              </a:rPr>
              <a:t>  /</a:t>
            </a:r>
            <a:r>
              <a:rPr lang="fr-FR" sz="1600" b="1" i="0" dirty="0" smtClean="0">
                <a:solidFill>
                  <a:srgbClr val="000000"/>
                </a:solidFill>
                <a:effectLst/>
              </a:rPr>
              <a:t> SHM  </a:t>
            </a:r>
            <a:r>
              <a:rPr lang="fr-FR" sz="1600" b="0" i="0" dirty="0" smtClean="0">
                <a:solidFill>
                  <a:srgbClr val="000000"/>
                </a:solidFill>
                <a:effectLst/>
              </a:rPr>
              <a:t>(Service Historique de la Défense) </a:t>
            </a:r>
            <a:r>
              <a:rPr lang="fr-FR" sz="1600" dirty="0"/>
              <a:t>/</a:t>
            </a:r>
            <a:r>
              <a:rPr lang="fr-FR" sz="1600" b="0" i="0" dirty="0" smtClean="0">
                <a:solidFill>
                  <a:srgbClr val="000000"/>
                </a:solidFill>
                <a:effectLst/>
              </a:rPr>
              <a:t> (Service Historique de la Marine)</a:t>
            </a:r>
          </a:p>
          <a:p>
            <a:r>
              <a:rPr lang="fr-FR" sz="1600" dirty="0" smtClean="0">
                <a:solidFill>
                  <a:srgbClr val="000000"/>
                </a:solidFill>
              </a:rPr>
              <a:t>    </a:t>
            </a:r>
          </a:p>
          <a:p>
            <a:r>
              <a:rPr lang="fr-FR" sz="1600" dirty="0">
                <a:solidFill>
                  <a:srgbClr val="000000"/>
                </a:solidFill>
              </a:rPr>
              <a:t> </a:t>
            </a:r>
            <a:r>
              <a:rPr lang="fr-FR" sz="1600" dirty="0" smtClean="0">
                <a:solidFill>
                  <a:srgbClr val="000000"/>
                </a:solidFill>
              </a:rPr>
              <a:t>     </a:t>
            </a:r>
            <a:r>
              <a:rPr lang="fr-FR" sz="1600" b="1" dirty="0" smtClean="0">
                <a:solidFill>
                  <a:srgbClr val="000000"/>
                </a:solidFill>
              </a:rPr>
              <a:t>. </a:t>
            </a:r>
            <a:r>
              <a:rPr lang="fr-FR" sz="1600" b="1" i="0" dirty="0" smtClean="0">
                <a:solidFill>
                  <a:srgbClr val="000000"/>
                </a:solidFill>
                <a:effectLst/>
              </a:rPr>
              <a:t>A.N.O.M.  </a:t>
            </a:r>
            <a:r>
              <a:rPr lang="fr-FR" sz="1600" b="0" i="0" dirty="0" smtClean="0">
                <a:solidFill>
                  <a:srgbClr val="000000"/>
                </a:solidFill>
                <a:effectLst/>
              </a:rPr>
              <a:t>(Archives Nationales d'Outre-Mer)</a:t>
            </a:r>
          </a:p>
          <a:p>
            <a:r>
              <a:rPr lang="fr-FR" sz="1600" b="1" dirty="0">
                <a:solidFill>
                  <a:srgbClr val="000000"/>
                </a:solidFill>
              </a:rPr>
              <a:t> </a:t>
            </a:r>
            <a:r>
              <a:rPr lang="fr-FR" sz="1600" b="1" dirty="0" smtClean="0">
                <a:solidFill>
                  <a:srgbClr val="000000"/>
                </a:solidFill>
              </a:rPr>
              <a:t>    </a:t>
            </a:r>
          </a:p>
          <a:p>
            <a:r>
              <a:rPr lang="fr-FR" sz="1600" b="1" dirty="0">
                <a:solidFill>
                  <a:srgbClr val="000000"/>
                </a:solidFill>
              </a:rPr>
              <a:t> </a:t>
            </a:r>
            <a:r>
              <a:rPr lang="fr-FR" sz="1600" b="1" dirty="0" smtClean="0">
                <a:solidFill>
                  <a:srgbClr val="000000"/>
                </a:solidFill>
              </a:rPr>
              <a:t>     .</a:t>
            </a:r>
            <a:r>
              <a:rPr lang="fr-FR" sz="1600" b="0" i="0" dirty="0" smtClean="0">
                <a:solidFill>
                  <a:srgbClr val="000000"/>
                </a:solidFill>
                <a:effectLst/>
                <a:latin typeface="verdana"/>
              </a:rPr>
              <a:t> </a:t>
            </a:r>
            <a:r>
              <a:rPr lang="fr-FR" sz="1600" b="1" i="0" dirty="0" smtClean="0">
                <a:solidFill>
                  <a:srgbClr val="000000"/>
                </a:solidFill>
                <a:effectLst/>
              </a:rPr>
              <a:t>Douanes</a:t>
            </a:r>
            <a:r>
              <a:rPr lang="fr-FR" sz="1600" i="0" dirty="0" smtClean="0">
                <a:solidFill>
                  <a:srgbClr val="000000"/>
                </a:solidFill>
                <a:effectLst/>
              </a:rPr>
              <a:t>   (Archives du Musée des Douanes)</a:t>
            </a:r>
            <a:endParaRPr lang="fr-FR" sz="1600" dirty="0">
              <a:solidFill>
                <a:srgbClr val="000000"/>
              </a:solidFill>
            </a:endParaRPr>
          </a:p>
          <a:p>
            <a:endParaRPr lang="fr-FR" sz="1600" dirty="0" smtClean="0"/>
          </a:p>
          <a:p>
            <a:r>
              <a:rPr lang="fr-FR" sz="2000" b="1" i="0" dirty="0" smtClean="0">
                <a:solidFill>
                  <a:srgbClr val="000000"/>
                </a:solidFill>
                <a:effectLst/>
                <a:latin typeface="+mj-lt"/>
              </a:rPr>
              <a:t>Vous avez du mal à déchiffrer un acte ou à identifier un uniforme</a:t>
            </a: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2245" y="3717032"/>
            <a:ext cx="1495053" cy="451838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1603" y="4250980"/>
            <a:ext cx="1037393" cy="1050867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396" y="4754816"/>
            <a:ext cx="1893256" cy="618400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059" y="5301848"/>
            <a:ext cx="1249544" cy="568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89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03032" cy="562074"/>
          </a:xfrm>
        </p:spPr>
        <p:txBody>
          <a:bodyPr>
            <a:normAutofit/>
          </a:bodyPr>
          <a:lstStyle/>
          <a:p>
            <a:r>
              <a:rPr lang="fr-FR" sz="2400" b="1" dirty="0" smtClean="0"/>
              <a:t>Ecran d’accueil</a:t>
            </a:r>
            <a:endParaRPr lang="fr-FR" sz="2400" b="1" dirty="0"/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188640"/>
            <a:ext cx="864096" cy="864096"/>
          </a:xfr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3</a:t>
            </a:fld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899592" y="170080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aa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990" y="1340768"/>
            <a:ext cx="8596489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16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188640"/>
            <a:ext cx="864096" cy="864096"/>
          </a:xfr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4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3" y="473955"/>
            <a:ext cx="7848873" cy="5889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98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03032" cy="562074"/>
          </a:xfrm>
        </p:spPr>
        <p:txBody>
          <a:bodyPr>
            <a:normAutofit/>
          </a:bodyPr>
          <a:lstStyle/>
          <a:p>
            <a:pPr algn="l"/>
            <a:r>
              <a:rPr lang="fr-FR" sz="1800" b="1" u="sng" dirty="0" smtClean="0">
                <a:latin typeface="+mn-lt"/>
              </a:rPr>
              <a:t>S’enregistrer (suite)</a:t>
            </a:r>
            <a:endParaRPr lang="fr-FR" sz="1800" b="1" u="sng" dirty="0">
              <a:latin typeface="+mn-lt"/>
            </a:endParaRP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188640"/>
            <a:ext cx="864096" cy="864096"/>
          </a:xfr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5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36" y="1124744"/>
            <a:ext cx="7913363" cy="4248472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35" y="5373216"/>
            <a:ext cx="8100906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17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1296144" cy="360040"/>
          </a:xfrm>
        </p:spPr>
        <p:txBody>
          <a:bodyPr>
            <a:normAutofit fontScale="90000"/>
          </a:bodyPr>
          <a:lstStyle/>
          <a:p>
            <a:pPr algn="l"/>
            <a:r>
              <a:rPr lang="fr-FR" sz="1800" b="1" u="sng" dirty="0" smtClean="0">
                <a:latin typeface="+mn-lt"/>
              </a:rPr>
              <a:t>Demander</a:t>
            </a:r>
            <a:endParaRPr lang="fr-FR" sz="1800" b="1" u="sng" dirty="0">
              <a:latin typeface="+mn-lt"/>
            </a:endParaRP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188640"/>
            <a:ext cx="864096" cy="864096"/>
          </a:xfr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6</a:t>
            </a:fld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9" y="116632"/>
            <a:ext cx="6552727" cy="633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65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03032" cy="562074"/>
          </a:xfrm>
        </p:spPr>
        <p:txBody>
          <a:bodyPr>
            <a:normAutofit/>
          </a:bodyPr>
          <a:lstStyle/>
          <a:p>
            <a:pPr algn="l"/>
            <a:r>
              <a:rPr lang="fr-FR" sz="1800" b="1" u="sng" dirty="0" smtClean="0">
                <a:latin typeface="+mn-lt"/>
              </a:rPr>
              <a:t>Faire une demande (suite)</a:t>
            </a:r>
            <a:endParaRPr lang="fr-FR" sz="1800" b="1" u="sng" dirty="0">
              <a:latin typeface="+mn-lt"/>
            </a:endParaRP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188640"/>
            <a:ext cx="864096" cy="864096"/>
          </a:xfr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7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908721"/>
            <a:ext cx="7307324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82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03032" cy="562074"/>
          </a:xfrm>
        </p:spPr>
        <p:txBody>
          <a:bodyPr>
            <a:normAutofit/>
          </a:bodyPr>
          <a:lstStyle/>
          <a:p>
            <a:pPr algn="l"/>
            <a:r>
              <a:rPr lang="fr-FR" sz="1800" b="1" u="sng" dirty="0" smtClean="0">
                <a:latin typeface="+mn-lt"/>
              </a:rPr>
              <a:t>Faire une demande (suite)</a:t>
            </a:r>
            <a:endParaRPr lang="fr-FR" sz="1800" b="1" u="sng" dirty="0">
              <a:latin typeface="+mn-lt"/>
            </a:endParaRP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188640"/>
            <a:ext cx="864096" cy="864096"/>
          </a:xfr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8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24744"/>
            <a:ext cx="7992888" cy="5201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5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03032" cy="562074"/>
          </a:xfrm>
        </p:spPr>
        <p:txBody>
          <a:bodyPr>
            <a:normAutofit/>
          </a:bodyPr>
          <a:lstStyle/>
          <a:p>
            <a:pPr algn="l"/>
            <a:r>
              <a:rPr lang="fr-FR" sz="1800" b="1" u="sng" dirty="0" smtClean="0">
                <a:latin typeface="+mn-lt"/>
              </a:rPr>
              <a:t>Faire une demande (suite)</a:t>
            </a:r>
            <a:endParaRPr lang="fr-FR" sz="1800" b="1" u="sng" dirty="0">
              <a:latin typeface="+mn-lt"/>
            </a:endParaRP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188640"/>
            <a:ext cx="864096" cy="864096"/>
          </a:xfr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02/04/2016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57A3-F28E-44CD-B354-5B0015BF015D}" type="slidenum">
              <a:rPr lang="fr-FR" smtClean="0"/>
              <a:t>9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764703"/>
            <a:ext cx="7560840" cy="572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81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159</Words>
  <Application>Microsoft Office PowerPoint</Application>
  <PresentationFormat>Affichage à l'écran (4:3)</PresentationFormat>
  <Paragraphs>64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Présentation PowerPoint</vt:lpstr>
      <vt:lpstr>Le fil d’Ariane, association loi de 1901, c’est quoi ?</vt:lpstr>
      <vt:lpstr>Ecran d’accueil</vt:lpstr>
      <vt:lpstr>Présentation PowerPoint</vt:lpstr>
      <vt:lpstr>S’enregistrer (suite)</vt:lpstr>
      <vt:lpstr>Demander</vt:lpstr>
      <vt:lpstr>Faire une demande (suite)</vt:lpstr>
      <vt:lpstr>Faire une demande (suite)</vt:lpstr>
      <vt:lpstr>Faire une demande (suite)</vt:lpstr>
      <vt:lpstr>Faire une demande (suite)</vt:lpstr>
      <vt:lpstr>Présentation PowerPoint</vt:lpstr>
      <vt:lpstr>Autres options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Jean-Yves</dc:creator>
  <cp:lastModifiedBy>Jean-Yves</cp:lastModifiedBy>
  <cp:revision>14</cp:revision>
  <dcterms:created xsi:type="dcterms:W3CDTF">2016-04-02T18:47:56Z</dcterms:created>
  <dcterms:modified xsi:type="dcterms:W3CDTF">2016-04-03T04:19:41Z</dcterms:modified>
</cp:coreProperties>
</file>