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A78074-E4B9-4206-A6BF-1AFEEA59406A}" type="datetimeFigureOut">
              <a:rPr lang="fr-FR" smtClean="0"/>
              <a:pPr/>
              <a:t>14/10/2017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B4ECA-FCC6-4513-AC89-FEF5B1B6BB31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24633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9182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636177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15031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771361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90704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397538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074879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621822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439758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4985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210296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3A5A2-6A93-4DE8-BC3D-AAAC88E3F0B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1576596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dip.com/accueil-cdip-com/genealogi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11560" y="22768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Présentation rapide du logiciel </a:t>
            </a:r>
            <a:r>
              <a:rPr lang="fr-FR" sz="5400" b="1" dirty="0" smtClean="0"/>
              <a:t>GENEATIQUE </a:t>
            </a:r>
            <a:endParaRPr lang="fr-FR" sz="5400" b="1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43608" y="4221088"/>
            <a:ext cx="7344816" cy="1656184"/>
          </a:xfrm>
        </p:spPr>
        <p:txBody>
          <a:bodyPr>
            <a:normAutofit/>
          </a:bodyPr>
          <a:lstStyle/>
          <a:p>
            <a:r>
              <a:rPr lang="fr-FR" sz="2400" b="1" dirty="0" smtClean="0">
                <a:solidFill>
                  <a:schemeClr val="tx1"/>
                </a:solidFill>
              </a:rPr>
              <a:t>Il s’agit de l’un des 2 principaux logiciels.</a:t>
            </a: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chemeClr val="tx1"/>
                </a:solidFill>
              </a:rPr>
              <a:t>48 % de nos adhérents utilise </a:t>
            </a:r>
            <a:r>
              <a:rPr lang="fr-FR" sz="2000" b="1" dirty="0" err="1" smtClean="0">
                <a:solidFill>
                  <a:schemeClr val="tx1"/>
                </a:solidFill>
              </a:rPr>
              <a:t>Hérédis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chemeClr val="tx1"/>
                </a:solidFill>
              </a:rPr>
              <a:t>30 % utilise </a:t>
            </a:r>
            <a:r>
              <a:rPr lang="fr-FR" sz="2000" b="1" dirty="0" err="1" smtClean="0">
                <a:solidFill>
                  <a:schemeClr val="tx1"/>
                </a:solidFill>
              </a:rPr>
              <a:t>Généatique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marL="1257300" lvl="2" indent="-342900" algn="l">
              <a:buFont typeface="Arial" panose="020B0604020202020204" pitchFamily="34" charset="0"/>
              <a:buChar char="•"/>
            </a:pPr>
            <a:r>
              <a:rPr lang="fr-FR" sz="2000" b="1" dirty="0" smtClean="0">
                <a:solidFill>
                  <a:schemeClr val="tx1"/>
                </a:solidFill>
              </a:rPr>
              <a:t>6 % utilise directement </a:t>
            </a:r>
            <a:r>
              <a:rPr lang="fr-FR" sz="2000" b="1" dirty="0" err="1" smtClean="0">
                <a:solidFill>
                  <a:schemeClr val="tx1"/>
                </a:solidFill>
              </a:rPr>
              <a:t>Généanet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l"/>
            <a:endParaRPr lang="fr-FR" sz="2400" dirty="0" smtClean="0">
              <a:solidFill>
                <a:schemeClr val="tx1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02438" y="332656"/>
            <a:ext cx="1368152" cy="1368152"/>
          </a:xfrm>
          <a:prstGeom prst="rect">
            <a:avLst/>
          </a:prstGeom>
        </p:spPr>
      </p:pic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354119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fr-FR" dirty="0" smtClean="0"/>
              <a:t>Un logiciel de généalogie du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525963"/>
          </a:xfrm>
        </p:spPr>
        <p:txBody>
          <a:bodyPr/>
          <a:lstStyle/>
          <a:p>
            <a:r>
              <a:rPr lang="fr-FR" sz="2800" dirty="0" smtClean="0">
                <a:hlinkClick r:id="rId2"/>
              </a:rPr>
              <a:t>http://www.cdip.com/accueil-cdip-com/genealogie.html</a:t>
            </a:r>
            <a:endParaRPr lang="fr-FR" sz="2800" dirty="0" smtClean="0"/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568" y="2276872"/>
            <a:ext cx="7524328" cy="311797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2280" y="548680"/>
            <a:ext cx="1373691" cy="720080"/>
          </a:xfrm>
          <a:prstGeom prst="rect">
            <a:avLst/>
          </a:prstGeom>
        </p:spPr>
      </p:pic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dirty="0" smtClean="0"/>
              <a:t>11/10/2017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smtClean="0"/>
              <a:t>Jean-Yves SALIOU</a:t>
            </a:r>
            <a:endParaRPr lang="fr-FR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9" name="ZoneTexte 8"/>
          <p:cNvSpPr txBox="1"/>
          <p:nvPr/>
        </p:nvSpPr>
        <p:spPr>
          <a:xfrm>
            <a:off x="567959" y="5589240"/>
            <a:ext cx="77844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/>
              <a:t>Un tutoriel de 16 minutes est disponible sur le site </a:t>
            </a:r>
            <a:endParaRPr lang="fr-FR" sz="2800" b="1" dirty="0"/>
          </a:p>
        </p:txBody>
      </p:sp>
    </p:spTree>
    <p:extLst>
      <p:ext uri="{BB962C8B-B14F-4D97-AF65-F5344CB8AC3E}">
        <p14:creationId xmlns:p14="http://schemas.microsoft.com/office/powerpoint/2010/main" xmlns="" val="3714678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200800" cy="490066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Quelques écrans : Ouverture du programme </a:t>
            </a:r>
            <a:endParaRPr lang="fr-FR" sz="2800" b="1" dirty="0"/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1063654"/>
            <a:ext cx="8620290" cy="5056952"/>
          </a:xfrm>
        </p:spPr>
      </p:pic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3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88640"/>
            <a:ext cx="731143" cy="73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2193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200800" cy="490066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Quelques écrans : Ecran de saisie</a:t>
            </a:r>
            <a:endParaRPr lang="fr-FR" sz="2800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4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88640"/>
            <a:ext cx="731143" cy="731143"/>
          </a:xfrm>
          <a:prstGeom prst="rect">
            <a:avLst/>
          </a:prstGeom>
        </p:spPr>
      </p:pic>
      <p:pic>
        <p:nvPicPr>
          <p:cNvPr id="9" name="Espace réservé du contenu 8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6" y="1844824"/>
            <a:ext cx="8461357" cy="3960440"/>
          </a:xfrm>
        </p:spPr>
      </p:pic>
    </p:spTree>
    <p:extLst>
      <p:ext uri="{BB962C8B-B14F-4D97-AF65-F5344CB8AC3E}">
        <p14:creationId xmlns:p14="http://schemas.microsoft.com/office/powerpoint/2010/main" xmlns="" val="25371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200800" cy="490066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Quelques écrans : Navigation dans l’arbre </a:t>
            </a:r>
            <a:endParaRPr lang="fr-FR" sz="2800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88640"/>
            <a:ext cx="731143" cy="731143"/>
          </a:xfrm>
          <a:prstGeom prst="rect">
            <a:avLst/>
          </a:prstGeom>
        </p:spPr>
      </p:pic>
      <p:pic>
        <p:nvPicPr>
          <p:cNvPr id="9" name="Espace réservé du contenu 8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5535" y="1196752"/>
            <a:ext cx="8423949" cy="5040560"/>
          </a:xfrm>
        </p:spPr>
      </p:pic>
    </p:spTree>
    <p:extLst>
      <p:ext uri="{BB962C8B-B14F-4D97-AF65-F5344CB8AC3E}">
        <p14:creationId xmlns:p14="http://schemas.microsoft.com/office/powerpoint/2010/main" xmlns="" val="91241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200800" cy="490066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Quelques écrans : Liste des individus</a:t>
            </a:r>
            <a:endParaRPr lang="fr-FR" sz="2800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6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88640"/>
            <a:ext cx="731143" cy="731143"/>
          </a:xfrm>
          <a:prstGeom prst="rect">
            <a:avLst/>
          </a:prstGeom>
        </p:spPr>
      </p:pic>
      <p:pic>
        <p:nvPicPr>
          <p:cNvPr id="9" name="Espace réservé du contenu 8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484784"/>
            <a:ext cx="8818863" cy="4464496"/>
          </a:xfrm>
        </p:spPr>
      </p:pic>
    </p:spTree>
    <p:extLst>
      <p:ext uri="{BB962C8B-B14F-4D97-AF65-F5344CB8AC3E}">
        <p14:creationId xmlns:p14="http://schemas.microsoft.com/office/powerpoint/2010/main" xmlns="" val="597472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200800" cy="490066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Quelques écrans : Choix des arbres</a:t>
            </a:r>
            <a:endParaRPr lang="fr-FR" sz="2800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88640"/>
            <a:ext cx="731143" cy="731143"/>
          </a:xfrm>
          <a:prstGeom prst="rect">
            <a:avLst/>
          </a:prstGeom>
        </p:spPr>
      </p:pic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1052736"/>
            <a:ext cx="8435999" cy="5284983"/>
          </a:xfrm>
        </p:spPr>
      </p:pic>
    </p:spTree>
    <p:extLst>
      <p:ext uri="{BB962C8B-B14F-4D97-AF65-F5344CB8AC3E}">
        <p14:creationId xmlns:p14="http://schemas.microsoft.com/office/powerpoint/2010/main" xmlns="" val="25168366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200800" cy="490066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Quelques écrans : Types d’arbres</a:t>
            </a:r>
            <a:endParaRPr lang="fr-FR" sz="2800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88640"/>
            <a:ext cx="731143" cy="731143"/>
          </a:xfrm>
          <a:prstGeom prst="rect">
            <a:avLst/>
          </a:prstGeom>
        </p:spPr>
      </p:pic>
      <p:pic>
        <p:nvPicPr>
          <p:cNvPr id="7" name="Espace réservé du contenu 6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1520" y="1124744"/>
            <a:ext cx="4140460" cy="4968552"/>
          </a:xfr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34608" y="968895"/>
            <a:ext cx="4237286" cy="2460106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99991" y="3453207"/>
            <a:ext cx="3893963" cy="2696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775993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7200800" cy="490066"/>
          </a:xfrm>
        </p:spPr>
        <p:txBody>
          <a:bodyPr>
            <a:noAutofit/>
          </a:bodyPr>
          <a:lstStyle/>
          <a:p>
            <a:r>
              <a:rPr lang="fr-FR" sz="2800" b="1" dirty="0" smtClean="0"/>
              <a:t>Le coût  de la version 2017</a:t>
            </a:r>
            <a:endParaRPr lang="fr-FR" sz="2800" b="1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r-FR" smtClean="0"/>
              <a:t>11/10/2017</a:t>
            </a: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Jean-Yves SALIOU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03A5A2-6A93-4DE8-BC3D-AAAC88E3F0BD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28384" y="188640"/>
            <a:ext cx="731143" cy="731143"/>
          </a:xfrm>
          <a:prstGeom prst="rect">
            <a:avLst/>
          </a:prstGeom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1340768"/>
            <a:ext cx="8302327" cy="3240360"/>
          </a:xfrm>
        </p:spPr>
        <p:txBody>
          <a:bodyPr/>
          <a:lstStyle/>
          <a:p>
            <a:r>
              <a:rPr lang="fr-FR" dirty="0" smtClean="0"/>
              <a:t>Téléchargement d’une version d’essai gratuite</a:t>
            </a:r>
          </a:p>
          <a:p>
            <a:r>
              <a:rPr lang="fr-FR" dirty="0" smtClean="0"/>
              <a:t>Achat version classique   500 noms 		25€</a:t>
            </a:r>
          </a:p>
          <a:p>
            <a:r>
              <a:rPr lang="fr-FR" dirty="0" smtClean="0"/>
              <a:t>Achat version classique 1500 noms 		85 €</a:t>
            </a:r>
          </a:p>
          <a:p>
            <a:r>
              <a:rPr lang="fr-FR" dirty="0" smtClean="0"/>
              <a:t>Achat version prestige 			        130 €</a:t>
            </a:r>
          </a:p>
          <a:p>
            <a:r>
              <a:rPr lang="fr-FR" dirty="0" smtClean="0"/>
              <a:t>Options :  CD, Clé USB, Guide, vidéo		25€</a:t>
            </a: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07504" y="4945494"/>
            <a:ext cx="88569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Entraide possible pour prise en main au sein de l’atelier généalogique</a:t>
            </a:r>
            <a:r>
              <a:rPr lang="fr-FR" dirty="0" smtClean="0"/>
              <a:t>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1550117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147</Words>
  <Application>Microsoft Office PowerPoint</Application>
  <PresentationFormat>Affichage à l'écran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0" baseType="lpstr">
      <vt:lpstr>Thème Office</vt:lpstr>
      <vt:lpstr>Présentation rapide du logiciel GENEATIQUE </vt:lpstr>
      <vt:lpstr>Un logiciel de généalogie du</vt:lpstr>
      <vt:lpstr>Quelques écrans : Ouverture du programme </vt:lpstr>
      <vt:lpstr>Quelques écrans : Ecran de saisie</vt:lpstr>
      <vt:lpstr>Quelques écrans : Navigation dans l’arbre </vt:lpstr>
      <vt:lpstr>Quelques écrans : Liste des individus</vt:lpstr>
      <vt:lpstr>Quelques écrans : Choix des arbres</vt:lpstr>
      <vt:lpstr>Quelques écrans : Types d’arbres</vt:lpstr>
      <vt:lpstr>Le coût  de la version 2017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Jean-Yves</dc:creator>
  <cp:lastModifiedBy>Castelgom</cp:lastModifiedBy>
  <cp:revision>11</cp:revision>
  <dcterms:created xsi:type="dcterms:W3CDTF">2017-10-11T12:26:21Z</dcterms:created>
  <dcterms:modified xsi:type="dcterms:W3CDTF">2017-10-14T05:03:02Z</dcterms:modified>
</cp:coreProperties>
</file>