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0" r:id="rId2"/>
    <p:sldId id="281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00579E"/>
    <a:srgbClr val="F1F8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9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BC3BA-E5EF-4752-9C03-0D158957F4EE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0F4B3-E685-4A22-B574-0DE685196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6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20B4C-F6DD-4649-8F73-930385C7F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3401CD-C9C9-42FC-9801-6893F6ECA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4F9284-7704-431C-B2B2-4A603B87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78F0-BA92-4681-8B82-2D492373D053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EA0B21-45CE-4CF7-B8BA-D386D19A0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ED35CA-7AD9-4657-ABCD-BC175AEB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D8C9-AC2B-4A8D-94E2-ED6212642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68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0F78A-E6CE-40D1-ADA6-2E0E4AA2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96D892-0202-4AD9-99D5-B227767CA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79CC9-5CDE-459C-9603-C4995EF7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78F0-BA92-4681-8B82-2D492373D053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1A5D55-D2A5-4B15-87E9-297C0AAD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813424-5821-4A64-BB52-D74A8C96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D8C9-AC2B-4A8D-94E2-ED6212642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26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99F0DC-F61C-44C8-BF1D-73BD95706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B2A230-557D-4557-8930-F2017184E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E604EC-828F-4595-926D-367B965E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78F0-BA92-4681-8B82-2D492373D053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25D646-24F1-4EAD-A6CC-8088AD9C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3F197A-7E36-4616-BF70-C6B1145D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D8C9-AC2B-4A8D-94E2-ED6212642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77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82B01-AD2B-4542-8069-DCD7B225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5A31AD-3BDB-4EC4-8F83-1C543972A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325371-4C9A-40A1-9A75-28D68CCD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78F0-BA92-4681-8B82-2D492373D053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455662-1A00-49CC-805B-E69E772C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9102D5-DBE4-43A0-AF48-9CB94FB7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D8C9-AC2B-4A8D-94E2-ED6212642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20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7C44C-46D5-4A26-B6BF-914AA9A8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3918FF-1F06-445F-88E7-78FCEFDCD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135F32-7391-4687-AB72-316CB109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78F0-BA92-4681-8B82-2D492373D053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435649-D502-4412-91EC-C12D739B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52A8A5-9E15-4CC6-81CE-5A750C05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D8C9-AC2B-4A8D-94E2-ED6212642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71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AA3AE-D3C8-4306-9D28-57180754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F9E78C-5629-4F0D-8EC3-0872B80F0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EE4965-F636-4A97-8E05-8864884DF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069ABE-CFD5-4E8A-8FEA-A23B311F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78F0-BA92-4681-8B82-2D492373D053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E2B553-AABF-41E7-8E90-67D77E21B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D5BE66-75A2-4703-BD4F-CA9CB410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D8C9-AC2B-4A8D-94E2-ED6212642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02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E7303-642D-49E4-96EF-7E06F089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0A680E-3D25-4D69-8EF5-36D119BA7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F0402F-89D1-4D36-B03B-4843EDE4C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3BE601-69B5-4091-A5F4-931D56236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EDCA58-A770-41AA-A8B5-E2C459E69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89B804-A4F4-4CC3-8C17-B51C461C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78F0-BA92-4681-8B82-2D492373D053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37D752-5421-4A51-A4E1-C8177388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7AB953-C588-407E-A5B6-9D7F9E7D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D8C9-AC2B-4A8D-94E2-ED6212642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88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F4D67-5716-4EB1-8ECC-B954B2A7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E5D4C8-BC4D-433E-B4A5-04FE0140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78F0-BA92-4681-8B82-2D492373D053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B03C28-3825-4FD9-A5E1-4A0752D1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1F4FA9-510D-44BE-A750-3004F2DF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D8C9-AC2B-4A8D-94E2-ED6212642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10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4EC293-197A-45AE-87B1-4571802B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78F0-BA92-4681-8B82-2D492373D053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A07762-1654-4C95-87F4-8181D21B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F4DD18-76B9-4A81-A2A4-1F3E8340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D8C9-AC2B-4A8D-94E2-ED6212642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1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D3D96-BE63-4B62-9194-E8043996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F9A01A-A34C-456A-88A8-8EBB9966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9CD610-6025-4C92-A390-4456500B9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146252-D0E3-4802-9CF5-AE3C7D1E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78F0-BA92-4681-8B82-2D492373D053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236915-4820-4733-AE14-1CF09FBD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C2D55C-35F5-453E-BC6B-DF6DC32C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D8C9-AC2B-4A8D-94E2-ED6212642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02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0E012-33F9-429C-BFAC-7804116C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7385BA-50BF-46BB-ADBF-6BF456A08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7703A4-6D90-4151-9758-B49380DDB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736CF1-9F42-4D7E-A508-C670F281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78F0-BA92-4681-8B82-2D492373D053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58F29F-D6EE-4E06-9B29-832F1402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3D982C-EB7A-4D01-9547-A5C44A3C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D8C9-AC2B-4A8D-94E2-ED6212642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01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561149A-7481-4541-9C3B-A380DD74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1E5D9C-4500-48AE-B19E-A8D894BC3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CAB7ED-5148-4A76-94D0-835B78713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78F0-BA92-4681-8B82-2D492373D053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8BD8E2-8E1C-4124-8235-18D5940C6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899D89-9E77-4876-991A-E11BFCFAD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ED8C9-AC2B-4A8D-94E2-ED6212642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7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B5D23F9-99A5-DA32-6CBE-04621E1C0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03" y="84897"/>
            <a:ext cx="10253779" cy="19240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8318BE-B560-4432-CBDF-0555AA954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37" y="2534575"/>
            <a:ext cx="4457502" cy="41246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65AA6B-8B0E-3218-1D6E-8A35FF20B73C}"/>
              </a:ext>
            </a:extLst>
          </p:cNvPr>
          <p:cNvSpPr txBox="1"/>
          <p:nvPr/>
        </p:nvSpPr>
        <p:spPr>
          <a:xfrm>
            <a:off x="9093666" y="3745657"/>
            <a:ext cx="293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Armorial 1696 test2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10E65E-5BC3-493D-15CD-CE38BFE00517}"/>
              </a:ext>
            </a:extLst>
          </p:cNvPr>
          <p:cNvSpPr txBox="1"/>
          <p:nvPr/>
        </p:nvSpPr>
        <p:spPr>
          <a:xfrm>
            <a:off x="770883" y="2021314"/>
            <a:ext cx="1092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Liste des monnayeurs de Limoges (Bulletin de la société archéologique et historique du Limousin 1932)</a:t>
            </a:r>
            <a:r>
              <a:rPr lang="fr-FR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8A4C2F-9CAF-FC3B-D0D7-0E4CE1F8B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9" y="2602068"/>
            <a:ext cx="3542097" cy="42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B5D23F9-99A5-DA32-6CBE-04621E1C0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03" y="84897"/>
            <a:ext cx="10253779" cy="19240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8318BE-B560-4432-CBDF-0555AA954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37" y="2534575"/>
            <a:ext cx="4457502" cy="41246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65AA6B-8B0E-3218-1D6E-8A35FF20B73C}"/>
              </a:ext>
            </a:extLst>
          </p:cNvPr>
          <p:cNvSpPr txBox="1"/>
          <p:nvPr/>
        </p:nvSpPr>
        <p:spPr>
          <a:xfrm>
            <a:off x="9093666" y="3745657"/>
            <a:ext cx="293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Armorial 1696 test2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10E65E-5BC3-493D-15CD-CE38BFE00517}"/>
              </a:ext>
            </a:extLst>
          </p:cNvPr>
          <p:cNvSpPr txBox="1"/>
          <p:nvPr/>
        </p:nvSpPr>
        <p:spPr>
          <a:xfrm>
            <a:off x="770883" y="2021314"/>
            <a:ext cx="1092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Liste des monnayeurs de Limoges (Bulletin de la société archéologique et historique du Limousin 1932)</a:t>
            </a:r>
            <a:r>
              <a:rPr lang="fr-FR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8A4C2F-9CAF-FC3B-D0D7-0E4CE1F8B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9" y="2602068"/>
            <a:ext cx="3542097" cy="42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16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15199</TotalTime>
  <Words>40</Words>
  <Application>Microsoft Office PowerPoint</Application>
  <PresentationFormat>Grand écran</PresentationFormat>
  <Paragraphs>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Pierre SANÇON 1856-1935</dc:title>
  <dc:creator>laure.miachon@wanadoo.fr</dc:creator>
  <cp:lastModifiedBy>laure.miachon@wanadoo.fr</cp:lastModifiedBy>
  <cp:revision>375</cp:revision>
  <dcterms:created xsi:type="dcterms:W3CDTF">2021-04-05T06:38:20Z</dcterms:created>
  <dcterms:modified xsi:type="dcterms:W3CDTF">2023-01-22T09:40:46Z</dcterms:modified>
</cp:coreProperties>
</file>